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008080"/>
    <a:srgbClr val="33CCCC"/>
    <a:srgbClr val="2C73DC"/>
    <a:srgbClr val="ACD5EE"/>
    <a:srgbClr val="B3D8EF"/>
    <a:srgbClr val="BBDCF1"/>
    <a:srgbClr val="F57745"/>
    <a:srgbClr val="615B5B"/>
    <a:srgbClr val="FEE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0" d="100"/>
          <a:sy n="90" d="100"/>
        </p:scale>
        <p:origin x="259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Растет производство прицепов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0777" y="742403"/>
            <a:ext cx="765233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По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, за одиннадцать месяцев 2021 года </a:t>
            </a:r>
            <a:r>
              <a:rPr lang="ru-RU" sz="1100" dirty="0">
                <a:hlinkClick r:id="rId2"/>
              </a:rPr>
              <a:t>производство прицепов и полуприцепов</a:t>
            </a:r>
            <a:r>
              <a:rPr lang="ru-RU" sz="1100" dirty="0"/>
              <a:t> составило 184,4 тыс. ед.* (+21,5% к 2020 г.)</a:t>
            </a:r>
            <a:r>
              <a:rPr lang="ru-RU" sz="1100" b="1" dirty="0"/>
              <a:t>. </a:t>
            </a:r>
            <a:r>
              <a:rPr lang="ru-RU" sz="1100" dirty="0"/>
              <a:t>По сравнению с одиннадцатью месяцами 2019 г. производство выросло на 46,0%. По итогам ноября 2021 г. было произведено 16,0 тыс. прицепов и полуприцепов (+14,6% к АППГ). По сравнению с ноябрем 2019 г. производство  прицепной техники увеличилось на 84,1%.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 По итогам одиннадцати месяцев 2021 г. положительная динамика производства отмечена во всех категориях прицепной техники</a:t>
            </a:r>
            <a:r>
              <a:rPr lang="ru-RU" sz="1100"/>
              <a:t>. 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117000" y="2181259"/>
            <a:ext cx="53299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Динамика </a:t>
            </a:r>
            <a:r>
              <a:rPr lang="ru-RU" sz="1200" b="1" dirty="0"/>
              <a:t>производства</a:t>
            </a:r>
            <a:r>
              <a:rPr lang="ru-RU" sz="1100" b="1" dirty="0"/>
              <a:t> отдельных категорий прицепной техники,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/>
              <a:t> </a:t>
            </a:r>
            <a:r>
              <a:rPr lang="ru-RU" sz="1100" b="1" dirty="0"/>
              <a:t>январь-ноябрь 2020-2021 гг., тыс. ед.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88558" y="6305107"/>
            <a:ext cx="10419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14127" y="6333107"/>
            <a:ext cx="5103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/>
              <a:t>* </a:t>
            </a:r>
            <a:r>
              <a:rPr lang="ru-RU" sz="900" i="1" dirty="0"/>
              <a:t>С учетом прицепов категории О1 (ТДММ </a:t>
            </a:r>
            <a:r>
              <a:rPr lang="en-US" sz="900" i="1" dirty="0"/>
              <a:t>&lt;</a:t>
            </a:r>
            <a:r>
              <a:rPr lang="ru-RU" sz="900" i="1" dirty="0"/>
              <a:t> 0,75 т)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342" y="2735193"/>
            <a:ext cx="6422944" cy="336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05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3053</TotalTime>
  <Words>125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317</cp:revision>
  <cp:lastPrinted>2021-08-19T06:55:06Z</cp:lastPrinted>
  <dcterms:created xsi:type="dcterms:W3CDTF">2017-01-10T10:06:35Z</dcterms:created>
  <dcterms:modified xsi:type="dcterms:W3CDTF">2022-02-03T08:44:24Z</dcterms:modified>
</cp:coreProperties>
</file>