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31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7" autoAdjust="0"/>
  </p:normalViewPr>
  <p:slideViewPr>
    <p:cSldViewPr snapToGrid="0">
      <p:cViewPr>
        <p:scale>
          <a:sx n="100" d="100"/>
          <a:sy n="100" d="100"/>
        </p:scale>
        <p:origin x="1260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9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B07BD-5873-4AFF-A483-E52833FDFF4F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B962E-3D0C-4E33-AA3E-2EBD23D462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2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B962E-3D0C-4E33-AA3E-2EBD23D462D4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58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A19D-54BD-4EDD-BAC5-400B896D3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4A693F-CDF0-46EE-8070-757783EB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30AA9A-A164-43B2-AFA9-1BAC6193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9E511-57FF-4FA4-A255-D3452A22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61228-9637-416D-ACDF-BE2125A4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2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A4D91-4EFD-4A4E-90A4-9DE613946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8004F5-BD38-4F76-8097-6622CE8ED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6BE2C-9074-4E4A-9A23-38891A16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917498-5F6C-44F3-9EC7-22049DEC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BC905-896B-458D-91AD-6727E832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2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B5A624-313E-4451-A18B-088D088D8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58017D-6C19-4240-889C-523A1DA7A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D9BBA7-B01B-4F6C-A56C-E47E8B1E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75A6AC-1188-44BD-9C17-03BA00E52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31AD0-5A1E-4601-82F6-44B886DE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7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637A5-405B-401C-89F9-C696D2A8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254B9-3EFB-44DC-9206-76BB0C53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5E8A2-22C1-45C8-8794-DDF72937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63B81-3C8E-4FF4-8F7E-DC5795C6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97837-07E0-489D-9899-3BD22A64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F35ED-0801-467F-82AA-68658E64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615AC6-C79C-4E3F-8904-5DFBC6C02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D48163-061D-4BDA-BB2C-DC8A894A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FCC510-7ACE-4E93-8220-46330582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DC9218-F84C-487B-81B8-227515F4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09AA0-CC06-4EBC-9B36-613C7E09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11B3C-5E73-4E30-A1A2-D8B129521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A9BD00-D6CC-4F8C-B813-2B6582CA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1F29E6-16D3-4F35-A50A-DBE1022C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A52817-2F57-4AE1-870B-5FE223F9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DCEED9-50D4-4EA6-87BE-F6C1722D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923A0-FF42-4D2D-AD5D-35C7936AB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9CA457-2BAF-4E22-B71F-9623263F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131286-897A-42EA-9126-B73049E1D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37195B-35A0-4A01-BA9E-D6EE64A1B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F83B39-4DB3-4B9E-88F0-544EBEE5E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F65DD5-F7B1-4034-A138-C8821360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7D26709-23CA-4E76-B74A-C69E25EE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833377-E5AC-46B3-AD8F-F2FCFCFB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8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98730-1B7C-4D84-AE5D-2CE306DB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8FE426-A031-424A-B862-92500EB5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185DDD-9FA3-41AD-95DB-5A7FCCAA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E8886D-5809-4A70-B54D-4AA53D1C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0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13513D-CA43-4F56-9FB7-B827452C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2740AB-B112-4971-91CC-79008930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FF39B7-1F37-4592-BD4D-91058C94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6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DDB96-71C0-4ED3-9CA1-722AD38B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5911D-1FDF-464A-B4B3-210BCA32E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00AEBA-4894-4CEB-87DD-AD34CAB6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91997-039B-4FF3-B51A-28BA3D0C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AF69AD-4E82-4BDA-8EBA-D45489AB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093BA-FED1-4804-9D33-0F8F9AC6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70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40C08-DD83-471E-A118-A96D5981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A20F700-985F-479A-86BB-07CE093A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53FD57-2648-4D54-BB2A-020DD9F5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48EB21-7BFF-4D4C-83A4-0C43EE1D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9548F2-DB14-4161-8F98-872BFBBA5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3B7B7B-202D-492A-AE92-45174964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7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FD0A-D14D-439A-B9EA-5BBDAAA0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475082-B8A2-4E18-83EC-2800E3A70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C8859B-B172-4BA2-A207-AF1665D94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9870-CBD3-4767-908D-E417636B3A4B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41204-FE5D-4429-AD6F-8B886C183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333C2-D187-4C4C-BD81-FBF9AFCBD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01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avtomobilnaya-statistika/avtomobilnaya-statistika/" TargetMode="Externa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8515928" y="6611823"/>
            <a:ext cx="32562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AAA399-6558-2C4B-9CCE-C4363CD26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805" y="137097"/>
            <a:ext cx="854245" cy="568233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CA1983C-8702-1342-B85B-1F3884FE5F78}"/>
              </a:ext>
            </a:extLst>
          </p:cNvPr>
          <p:cNvCxnSpPr>
            <a:cxnSpLocks/>
          </p:cNvCxnSpPr>
          <p:nvPr/>
        </p:nvCxnSpPr>
        <p:spPr>
          <a:xfrm flipH="1">
            <a:off x="511678" y="6479129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1D7197-610C-9C43-ADCD-0107708EA125}"/>
              </a:ext>
            </a:extLst>
          </p:cNvPr>
          <p:cNvCxnSpPr>
            <a:cxnSpLocks/>
          </p:cNvCxnSpPr>
          <p:nvPr/>
        </p:nvCxnSpPr>
        <p:spPr>
          <a:xfrm flipH="1" flipV="1">
            <a:off x="511678" y="758317"/>
            <a:ext cx="11183017" cy="2774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450961"/>
              </p:ext>
            </p:extLst>
          </p:nvPr>
        </p:nvGraphicFramePr>
        <p:xfrm>
          <a:off x="1146885" y="2637290"/>
          <a:ext cx="3424102" cy="3766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114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054494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054494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</a:tblGrid>
              <a:tr h="4830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Марка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Апрель 2021, ед.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Доля,%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KAMAZ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GAZ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VOLVO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MERCEDES-BENZ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0315952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ISUZU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23395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 ТОР-1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2559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Всего: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9891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25001" y="2178308"/>
            <a:ext cx="6831623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400" b="1" dirty="0"/>
              <a:t>Продажи новых грузовых автомобилей, ТОР-10 марок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76325" y="852960"/>
            <a:ext cx="1073467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данным Russian Automotive Market Research за первые четыре месяца 2022 г. было продано 27,9 тыс. 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новых грузовых автомобилей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прошлом году за 4 месяца было реализовано 29,6 тыс. грузовиков, рынок сократился на 5,7% по сравнению с аналогичным периодом прошлого года. В марте текущего года продажи новых грузовиков снизились на 6,3%, а в апреле - почти на 42%. По итогам апреля в ТОР-10 из «европейской семерки» попал только один бренд –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SCANIA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апреле прошлого года 5 брендов из «европейской семерки»  вошли в </a:t>
            </a:r>
            <a:r>
              <a: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ТОР-10</a:t>
            </a:r>
            <a:r>
              <a:rPr lang="ru-RU" sz="11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E0D87D-6452-41CB-8EE8-4BD8520AB6B1}"/>
              </a:ext>
            </a:extLst>
          </p:cNvPr>
          <p:cNvSpPr txBox="1"/>
          <p:nvPr/>
        </p:nvSpPr>
        <p:spPr>
          <a:xfrm>
            <a:off x="876163" y="407658"/>
            <a:ext cx="1059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rgbClr val="C00000"/>
                </a:solidFill>
              </a:rPr>
              <a:t>За первые 4 месяца продано 27,9 тыс. грузовиков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886780"/>
              </p:ext>
            </p:extLst>
          </p:nvPr>
        </p:nvGraphicFramePr>
        <p:xfrm>
          <a:off x="4657860" y="2629265"/>
          <a:ext cx="3423600" cy="376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922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054339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054339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</a:tblGrid>
              <a:tr h="4873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Марка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Апрель 2022, ед.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Доля,%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KAMAZ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264327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SHAANXI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GAZ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HOWO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264327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ISUZU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0315952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HYUNDAI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23395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 ТОР-1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9888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Всего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340493" y="2178917"/>
            <a:ext cx="331007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400" b="1" dirty="0"/>
              <a:t>Продажи новых грузовых автомобилей за 4 месяца 2021, 2022 г.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83012" y="2574791"/>
            <a:ext cx="3779325" cy="393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541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260</Words>
  <Application>Microsoft Office PowerPoint</Application>
  <PresentationFormat>Широкоэкранный</PresentationFormat>
  <Paragraphs>90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94</cp:revision>
  <dcterms:created xsi:type="dcterms:W3CDTF">2022-03-22T06:10:22Z</dcterms:created>
  <dcterms:modified xsi:type="dcterms:W3CDTF">2022-05-13T09:09:27Z</dcterms:modified>
</cp:coreProperties>
</file>