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7B79"/>
    <a:srgbClr val="669E40"/>
    <a:srgbClr val="E1BAB9"/>
    <a:srgbClr val="FAF4F4"/>
    <a:srgbClr val="ECD5D4"/>
    <a:srgbClr val="F6EAEA"/>
    <a:srgbClr val="EEEEEE"/>
    <a:srgbClr val="F2F2F2"/>
    <a:srgbClr val="ED6E55"/>
    <a:srgbClr val="EA5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6" d="100"/>
          <a:sy n="106" d="100"/>
        </p:scale>
        <p:origin x="10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5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marketing-rynka-avtozapchastej/monitoring-tsen-zapasnyh-chastej-strahovoj-korziny-dlya-aktualnogo-modelnogo-ryada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289579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месяц запчасти для премиальных автомобилей подорожали на 8%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572000" y="6568421"/>
            <a:ext cx="388629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404864" y="701732"/>
            <a:ext cx="7529254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Маркетинговое агентство НАПИ проанализировало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цены на оригинальные запчасти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по страховой корзине для премиальных  некитайских легковых автомобилей от агрегаторов. В октябре текущего года по сравнению с сентябрем  средняя цена на оригинальные запчасти выросла на 8,2%.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30978" y="2081338"/>
            <a:ext cx="6965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цена на оригинальные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запчасти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премиальных некитайских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легковых автомобилей 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страховой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корзине от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агрегаторов, руб.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F47467-FD60-41EB-9F71-5B10128AE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0978" y="2611872"/>
            <a:ext cx="70199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85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2437</TotalTime>
  <Words>75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202</cp:revision>
  <cp:lastPrinted>2023-06-07T08:16:06Z</cp:lastPrinted>
  <dcterms:created xsi:type="dcterms:W3CDTF">2022-08-09T13:01:09Z</dcterms:created>
  <dcterms:modified xsi:type="dcterms:W3CDTF">2024-11-06T08:04:56Z</dcterms:modified>
</cp:coreProperties>
</file>