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3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олушева Ольга Александровна" initials="БОА" lastIdx="1" clrIdx="0">
    <p:extLst>
      <p:ext uri="{19B8F6BF-5375-455C-9EA6-DF929625EA0E}">
        <p15:presenceInfo xmlns:p15="http://schemas.microsoft.com/office/powerpoint/2012/main" userId="Болушева Ольга Александро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7B79"/>
    <a:srgbClr val="669E40"/>
    <a:srgbClr val="E1BAB9"/>
    <a:srgbClr val="FAF4F4"/>
    <a:srgbClr val="ECD5D4"/>
    <a:srgbClr val="F6EAEA"/>
    <a:srgbClr val="EEEEEE"/>
    <a:srgbClr val="F2F2F2"/>
    <a:srgbClr val="ED6E55"/>
    <a:srgbClr val="EA54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5" autoAdjust="0"/>
    <p:restoredTop sz="94660"/>
  </p:normalViewPr>
  <p:slideViewPr>
    <p:cSldViewPr snapToGrid="0">
      <p:cViewPr>
        <p:scale>
          <a:sx n="106" d="100"/>
          <a:sy n="106" d="100"/>
        </p:scale>
        <p:origin x="102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8339-4C8B-4BE1-A0E4-1EDD43411295}" type="datetimeFigureOut">
              <a:rPr lang="ru-RU" smtClean="0"/>
              <a:t>06.11.2024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3331D-7C21-4B88-8FF2-BA4427CE1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95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156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hyperlink" Target="https://napinfo.ru/services/marketing-rynka-avtozapchastej/monitoring-tsen-zapasnyh-chastej-strahovoj-korziny-dlya-aktualnogo-modelnogo-ryada-avtomobilej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Дуга 8">
            <a:extLst>
              <a:ext uri="{FF2B5EF4-FFF2-40B4-BE49-F238E27FC236}">
                <a16:creationId xmlns:a16="http://schemas.microsoft.com/office/drawing/2014/main" id="{CB0135B1-5800-1644-B1D0-3916A0603561}"/>
              </a:ext>
            </a:extLst>
          </p:cNvPr>
          <p:cNvSpPr/>
          <p:nvPr/>
        </p:nvSpPr>
        <p:spPr>
          <a:xfrm>
            <a:off x="923193" y="-877033"/>
            <a:ext cx="34289" cy="79131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ru-RU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01061" y="289579"/>
            <a:ext cx="7369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месяц запчасти для премиальных автомобилей подорожали на 8%</a:t>
            </a:r>
          </a:p>
        </p:txBody>
      </p:sp>
      <p:sp>
        <p:nvSpPr>
          <p:cNvPr id="148" name="TextBox 147">
            <a:hlinkClick r:id="rId3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4572000" y="6568421"/>
            <a:ext cx="3886294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900" i="1" dirty="0">
                <a:latin typeface="+mj-lt"/>
                <a:cs typeface="Arial" panose="020B0604020202020204" pitchFamily="34" charset="0"/>
              </a:rPr>
              <a:t>Источник: НАПИ (Национальное Агентство Промышленной Информации)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6DB82CF0-03FF-4A77-8B47-007315A3F7B4}"/>
              </a:ext>
            </a:extLst>
          </p:cNvPr>
          <p:cNvSpPr/>
          <p:nvPr/>
        </p:nvSpPr>
        <p:spPr>
          <a:xfrm>
            <a:off x="1404864" y="701732"/>
            <a:ext cx="7529254" cy="89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Маркетинговое агентство НАПИ проанализировало </a:t>
            </a:r>
            <a:r>
              <a:rPr lang="ru-RU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цены на оригинальные запчасти</a:t>
            </a:r>
            <a:r>
              <a:rPr lang="ru-RU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по страховой корзине для премиальных  некитайских легковых автомобилей от агрегаторов. В октябре текущего года по сравнению с сентябрем  средняя цена на оригинальные запчасти выросла на 8,2%.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530978" y="2081338"/>
            <a:ext cx="69656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Средняя цена на оригинальные </a:t>
            </a:r>
            <a:r>
              <a:rPr lang="ru-RU" sz="1000" b="1">
                <a:latin typeface="Arial" panose="020B0604020202020204" pitchFamily="34" charset="0"/>
                <a:cs typeface="Arial" panose="020B0604020202020204" pitchFamily="34" charset="0"/>
              </a:rPr>
              <a:t>запчасти </a:t>
            </a:r>
            <a:br>
              <a:rPr lang="ru-RU" sz="10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b="1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премиальных некитайских </a:t>
            </a:r>
            <a:r>
              <a:rPr lang="ru-RU" sz="1000" b="1">
                <a:latin typeface="Arial" panose="020B0604020202020204" pitchFamily="34" charset="0"/>
                <a:cs typeface="Arial" panose="020B0604020202020204" pitchFamily="34" charset="0"/>
              </a:rPr>
              <a:t>легковых автомобилей по 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страховой </a:t>
            </a:r>
            <a:r>
              <a:rPr lang="ru-RU" sz="1000" b="1">
                <a:latin typeface="Arial" panose="020B0604020202020204" pitchFamily="34" charset="0"/>
                <a:cs typeface="Arial" panose="020B0604020202020204" pitchFamily="34" charset="0"/>
              </a:rPr>
              <a:t>корзине от 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агрегаторов, руб.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DF47467-FD60-41EB-9F71-5B10128AED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30978" y="2611872"/>
            <a:ext cx="7019925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6852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2437</TotalTime>
  <Words>75</Words>
  <Application>Microsoft Office PowerPoint</Application>
  <PresentationFormat>Экран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202</cp:revision>
  <cp:lastPrinted>2023-06-07T08:16:06Z</cp:lastPrinted>
  <dcterms:created xsi:type="dcterms:W3CDTF">2022-08-09T13:01:09Z</dcterms:created>
  <dcterms:modified xsi:type="dcterms:W3CDTF">2024-11-06T08:04:56Z</dcterms:modified>
</cp:coreProperties>
</file>