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7B79"/>
    <a:srgbClr val="EEEEEE"/>
    <a:srgbClr val="F2F2F2"/>
    <a:srgbClr val="ED6E55"/>
    <a:srgbClr val="EA5436"/>
    <a:srgbClr val="669E40"/>
    <a:srgbClr val="6FAC46"/>
    <a:srgbClr val="BF9000"/>
    <a:srgbClr val="E3EDEA"/>
    <a:srgbClr val="528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106" d="100"/>
          <a:sy n="106" d="100"/>
        </p:scale>
        <p:origin x="102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31.07.2024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15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01061" y="289579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За месяц запчасти для премиальных автомобилей подорожали на 2%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572000" y="6568421"/>
            <a:ext cx="388629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04864" y="701732"/>
            <a:ext cx="7529254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Маркетинговое агентство НАПИ проанализировало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цены на оригинальные запчасти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по страховой корзине для премиальных  некитайских легковых автомобилей от агрегаторов.  В июле текущего года по сравнению с июнем средняя цена на оригинальные запчасти выросла на 1,9%.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404864" y="2033636"/>
            <a:ext cx="58631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Средняя цена на оригинальные запчасти для премиальных легковых автомобилей</a:t>
            </a:r>
            <a:b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 по страховой корзине от агрегаторов, руб.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F4FB977-3DB8-4533-81FE-15D62D4073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4864" y="2571642"/>
            <a:ext cx="7515225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685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2110</TotalTime>
  <Words>75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180</cp:revision>
  <cp:lastPrinted>2023-06-07T08:16:06Z</cp:lastPrinted>
  <dcterms:created xsi:type="dcterms:W3CDTF">2022-08-09T13:01:09Z</dcterms:created>
  <dcterms:modified xsi:type="dcterms:W3CDTF">2024-07-31T08:34:56Z</dcterms:modified>
</cp:coreProperties>
</file>