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на Кустикова" initials="АК" lastIdx="1" clrIdx="0">
    <p:extLst>
      <p:ext uri="{19B8F6BF-5375-455C-9EA6-DF929625EA0E}">
        <p15:presenceInfo xmlns:p15="http://schemas.microsoft.com/office/powerpoint/2012/main" userId="S-1-5-21-383357151-2991069858-1596914116-51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01D"/>
    <a:srgbClr val="FF6011"/>
    <a:srgbClr val="FF9966"/>
    <a:srgbClr val="CC3300"/>
    <a:srgbClr val="FF6600"/>
    <a:srgbClr val="3FC585"/>
    <a:srgbClr val="4BC98D"/>
    <a:srgbClr val="9EE2C2"/>
    <a:srgbClr val="00F67B"/>
    <a:srgbClr val="AFF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74" autoAdjust="0"/>
    <p:restoredTop sz="94660"/>
  </p:normalViewPr>
  <p:slideViewPr>
    <p:cSldViewPr snapToGrid="0">
      <p:cViewPr>
        <p:scale>
          <a:sx n="106" d="100"/>
          <a:sy n="106" d="100"/>
        </p:scale>
        <p:origin x="22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pinfo.ru/services/avtomobilnaya-statistika/avtomobilnaya-statistik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4482935" y="5586023"/>
            <a:ext cx="432769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Источник: НАПИ / Национальное Агентство Промышленной Информации</a:t>
            </a:r>
            <a:endParaRPr kumimoji="0" lang="ko-KR" alt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2127903" y="1032877"/>
            <a:ext cx="1972778" cy="414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#НАПИ_</a:t>
            </a:r>
            <a:r>
              <a:rPr lang="en-US" sz="1000" dirty="0"/>
              <a:t> </a:t>
            </a:r>
            <a:r>
              <a:rPr lang="ru-RU" sz="1000" dirty="0" err="1"/>
              <a:t>легковые_авто</a:t>
            </a:r>
            <a:br>
              <a:rPr lang="en-US" sz="1000" dirty="0"/>
            </a:br>
            <a:r>
              <a:rPr lang="ru-RU" sz="1000" dirty="0">
                <a:latin typeface="+mj-lt"/>
              </a:rPr>
              <a:t>#</a:t>
            </a:r>
            <a:r>
              <a:rPr lang="ru-RU" sz="1000" dirty="0" err="1">
                <a:latin typeface="+mj-lt"/>
              </a:rPr>
              <a:t>НАПИ_продажи</a:t>
            </a:r>
            <a:endParaRPr lang="ru-RU" sz="1000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2EC862-AABF-4AF2-A010-60D8156FB4B1}"/>
              </a:ext>
            </a:extLst>
          </p:cNvPr>
          <p:cNvSpPr txBox="1"/>
          <p:nvPr/>
        </p:nvSpPr>
        <p:spPr>
          <a:xfrm>
            <a:off x="1429139" y="811593"/>
            <a:ext cx="7454146" cy="421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dirty="0">
                <a:latin typeface="+mj-lt"/>
              </a:rPr>
              <a:t>Маркетинговое агентство </a:t>
            </a:r>
            <a:r>
              <a:rPr lang="ru-RU" sz="1200" dirty="0">
                <a:latin typeface="+mj-lt"/>
                <a:hlinkClick r:id="rId3"/>
              </a:rPr>
              <a:t>НАПИ</a:t>
            </a:r>
            <a:r>
              <a:rPr lang="ru-RU" sz="1200" dirty="0">
                <a:latin typeface="+mj-lt"/>
              </a:rPr>
              <a:t> сравнило продажи легковых автомобилей в докризисном 2019 году и текущем 2026 году.</a:t>
            </a:r>
          </a:p>
          <a:p>
            <a:pPr algn="just">
              <a:lnSpc>
                <a:spcPct val="150000"/>
              </a:lnSpc>
            </a:pPr>
            <a:endParaRPr lang="ru-RU" sz="12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ru-RU" sz="1200" dirty="0">
                <a:latin typeface="+mj-lt"/>
              </a:rPr>
              <a:t>По итогам января-сентября 2026 года </a:t>
            </a:r>
            <a:r>
              <a:rPr lang="ru-RU" sz="1200" dirty="0">
                <a:latin typeface="+mj-lt"/>
                <a:hlinkClick r:id="rId4"/>
              </a:rPr>
              <a:t>продажи легковых автомобилей</a:t>
            </a:r>
            <a:r>
              <a:rPr lang="ru-RU" sz="1200" dirty="0">
                <a:latin typeface="+mj-lt"/>
              </a:rPr>
              <a:t> составили 5,3 млн ед., что на 4,8% больше, чем в 2019 году. Новых автомобилей было реализовано на 15,6% меньше (950,2 тыс. ед.), а подержанных - на 10,6% больше (4,4 млн ед.).</a:t>
            </a:r>
          </a:p>
          <a:p>
            <a:pPr algn="just">
              <a:lnSpc>
                <a:spcPct val="150000"/>
              </a:lnSpc>
            </a:pPr>
            <a:r>
              <a:rPr lang="ru-RU" sz="1200" dirty="0">
                <a:latin typeface="+mj-lt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1200" dirty="0">
                <a:latin typeface="+mj-lt"/>
              </a:rPr>
              <a:t>Продажи за 7 лет выросли в первую очередь за счет самых старых подержанных автомобилей: возрастом 16-20 лет (+83,4% до 949,1 тыс. ед.) и старше 20 лет (+111,0% до 811,5 тыс. ед.). Также небольшой рост показал сегмент возрастом до 3 лет (+1,3% до 327,1 тыс. ед.). Меньшим спросом стали пользоваться автомобили возрастом 4-6 лет (-17,1% до 535,1 тыс. ед.), 7-10 лет (-30,4% до 647,3 тыс. ед.), 11-15 лет (-4,5% до 1,1 млн ед.).</a:t>
            </a:r>
          </a:p>
          <a:p>
            <a:pPr algn="just">
              <a:lnSpc>
                <a:spcPct val="150000"/>
              </a:lnSpc>
            </a:pPr>
            <a:endParaRPr lang="ru-RU" sz="12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ru-RU" sz="1200" dirty="0">
                <a:latin typeface="+mj-lt"/>
              </a:rPr>
              <a:t>По сравнению с 9 месяцами 2019 года, доля новых автомобилей в общем объеме продаж сократилась на 4,3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 до 17,9%. В то же время общая доля подержанных автомобилей выросла на 4,3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 до 82,1%. Больше стала доля подержанных автомобилей возрастом 16-20 лет (+7,7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.) и старше 20 лет (+7,7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E5385-4CEF-41B5-82F0-7BBD4F354625}"/>
              </a:ext>
            </a:extLst>
          </p:cNvPr>
          <p:cNvSpPr txBox="1"/>
          <p:nvPr/>
        </p:nvSpPr>
        <p:spPr>
          <a:xfrm>
            <a:off x="1429140" y="324951"/>
            <a:ext cx="7381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9 месяцев 2026 г. продавалось больше легковых авто, чем в 2019 г.</a:t>
            </a:r>
          </a:p>
        </p:txBody>
      </p:sp>
    </p:spTree>
    <p:extLst>
      <p:ext uri="{BB962C8B-B14F-4D97-AF65-F5344CB8AC3E}">
        <p14:creationId xmlns:p14="http://schemas.microsoft.com/office/powerpoint/2010/main" val="2119322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3381551" y="7620908"/>
            <a:ext cx="432769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Источник: НАПИ / Национальное Агентство Промышленной Информации</a:t>
            </a:r>
            <a:endParaRPr kumimoji="0" lang="ko-KR" alt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32EA51-6F5B-4C43-9D37-F54048E47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28" y="936374"/>
            <a:ext cx="62293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755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1857</TotalTime>
  <Words>273</Words>
  <Application>Microsoft Office PowerPoint</Application>
  <PresentationFormat>Экран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267</cp:revision>
  <cp:lastPrinted>2026-10-09T10:26:02Z</cp:lastPrinted>
  <dcterms:created xsi:type="dcterms:W3CDTF">2022-08-09T13:01:09Z</dcterms:created>
  <dcterms:modified xsi:type="dcterms:W3CDTF">2026-10-12T08:03:02Z</dcterms:modified>
</cp:coreProperties>
</file>