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marketing-rynka-avtozapchastej/monitoring-tsen-zapasnyh-chastej-strahovoj-korziny-dlya-aktualnogo-modelnogo-ryada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altLang="ru-RU" sz="1400" b="1" dirty="0">
              <a:solidFill>
                <a:srgbClr val="C1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83045" y="732341"/>
            <a:ext cx="7719021" cy="1584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/>
              <a:t>Согласно данным </a:t>
            </a:r>
            <a:r>
              <a:rPr lang="en-US" sz="1100" dirty="0"/>
              <a:t>Russian Automotive Market Research</a:t>
            </a:r>
            <a:r>
              <a:rPr lang="ru-RU" sz="1100" dirty="0"/>
              <a:t> в апреле 2022 г. средняя </a:t>
            </a:r>
            <a:r>
              <a:rPr lang="ru-RU" sz="1100" dirty="0">
                <a:hlinkClick r:id="rId2"/>
              </a:rPr>
              <a:t>стоимость оригинальных запчастей</a:t>
            </a:r>
            <a:r>
              <a:rPr lang="ru-RU" sz="1100" dirty="0"/>
              <a:t> по страховой корзине для легковых автомобилей сегмента SUV  у автопроизводителей выросла на 134,7% по отношению к </a:t>
            </a:r>
            <a:r>
              <a:rPr lang="ru-RU" sz="1100"/>
              <a:t>январю 2022 г</a:t>
            </a:r>
            <a:r>
              <a:rPr lang="ru-RU" sz="1100" smtClean="0"/>
              <a:t>. </a:t>
            </a:r>
            <a:r>
              <a:rPr lang="ru-RU" sz="1100" dirty="0"/>
              <a:t>Рост цен у агрегаторов составил 180,5%. Основной скачок в ценах пришелся на март 2022 г., в апреле по отношению к марту средние цены у автопроизводителей и агрегаторов выросли не на много. Средняя цена оригинальных запчастей по страховой корзине для легковых автомобилей сегмента SUV  у автопроизводителей достигла 103,5 тыс. руб., у агрегаторов - 111,6 тыс. руб.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57350" y="2832875"/>
            <a:ext cx="66865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оригинальных запчастей по страховой </a:t>
            </a:r>
            <a:r>
              <a:rPr lang="ru-RU" sz="1100" b="1">
                <a:latin typeface="Arial" panose="020B0604020202020204" pitchFamily="34" charset="0"/>
                <a:cs typeface="Arial" panose="020B0604020202020204" pitchFamily="34" charset="0"/>
              </a:rPr>
              <a:t>корзине </a:t>
            </a:r>
            <a:r>
              <a:rPr lang="ru-RU" sz="1100" b="1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1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легковых автомобилей сегмента SUV, руб., 2022 г.</a:t>
            </a:r>
            <a:endParaRPr lang="ru-RU" sz="11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61944" y="290116"/>
            <a:ext cx="5648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</a:rPr>
              <a:t>За 4 месяца рост цен на </a:t>
            </a:r>
            <a:r>
              <a:rPr lang="ru-RU" sz="1600">
                <a:solidFill>
                  <a:srgbClr val="FF0000"/>
                </a:solidFill>
              </a:rPr>
              <a:t>запчасти превысил 100%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8106" y="3418183"/>
            <a:ext cx="6966938" cy="295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871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2613</TotalTime>
  <Words>115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288</cp:revision>
  <cp:lastPrinted>2021-01-12T08:54:06Z</cp:lastPrinted>
  <dcterms:created xsi:type="dcterms:W3CDTF">2017-01-10T10:06:35Z</dcterms:created>
  <dcterms:modified xsi:type="dcterms:W3CDTF">2022-05-16T07:42:55Z</dcterms:modified>
</cp:coreProperties>
</file>