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hyperlink" Target="https://napinfo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474860" y="137412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Выручка с продажи китайских автомобилей выросла на 112% </a:t>
            </a:r>
            <a:endParaRPr lang="ko-KR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39715" y="707407"/>
            <a:ext cx="7695676" cy="1076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100" dirty="0"/>
              <a:t>Согласно данным </a:t>
            </a:r>
            <a:r>
              <a:rPr lang="en-US" sz="1100" dirty="0">
                <a:hlinkClick r:id="rId2"/>
              </a:rPr>
              <a:t>Russian Automotive Market Research</a:t>
            </a:r>
            <a:r>
              <a:rPr lang="ru-RU" sz="1100" dirty="0">
                <a:hlinkClick r:id="rId2"/>
              </a:rPr>
              <a:t> </a:t>
            </a:r>
            <a:r>
              <a:rPr lang="ru-RU" sz="1100" dirty="0"/>
              <a:t>финансовая емкость рынка новых легковых автомобилей за два </a:t>
            </a:r>
            <a:r>
              <a:rPr lang="ru-RU" sz="1100"/>
              <a:t>месяца 2022 </a:t>
            </a:r>
            <a:r>
              <a:rPr lang="ru-RU" sz="1100" dirty="0"/>
              <a:t>года составила 432,6 млрд. руб. По сравнению с аналогичным периодом прошлого года, финансовая емкость выросла на 8,7%. Наибольший рост продаж «в штуках» и в «деньгах» у автомобилей китайских брендов (+74,1% и +112,1% </a:t>
            </a:r>
            <a:r>
              <a:rPr lang="ru-RU" sz="1100"/>
              <a:t>соответственно</a:t>
            </a:r>
            <a:r>
              <a:rPr lang="ru-RU" sz="1100" smtClean="0"/>
              <a:t>).</a:t>
            </a:r>
            <a:endParaRPr lang="ru-RU" sz="1100" dirty="0"/>
          </a:p>
        </p:txBody>
      </p:sp>
      <p:sp>
        <p:nvSpPr>
          <p:cNvPr id="19" name="TextBox 18">
            <a:hlinkClick r:id="rId3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332262" y="2100951"/>
            <a:ext cx="3384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Продажи новых легковых </a:t>
            </a: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автомобилей </a:t>
            </a:r>
            <a:r>
              <a:rPr lang="ru-RU" sz="1000" b="1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00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1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стране происхождения бренда, тыс. ед.</a:t>
            </a:r>
            <a:endParaRPr kumimoji="0" lang="ko-KR" altLang="en-US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25084" y="2080236"/>
            <a:ext cx="385942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Финансовая емкость </a:t>
            </a: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рынка </a:t>
            </a:r>
            <a:r>
              <a:rPr lang="ru-RU" sz="1000" b="1" smtClean="0">
                <a:latin typeface="Arial" panose="020B0604020202020204" pitchFamily="34" charset="0"/>
                <a:cs typeface="Arial" panose="020B0604020202020204" pitchFamily="34" charset="0"/>
              </a:rPr>
              <a:t>новых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легковых </a:t>
            </a: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автомобилей </a:t>
            </a:r>
            <a:r>
              <a:rPr lang="ru-RU" sz="1000" b="1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стране происхождения бренда</a:t>
            </a: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1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00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1" smtClean="0">
                <a:latin typeface="Arial" panose="020B0604020202020204" pitchFamily="34" charset="0"/>
                <a:cs typeface="Arial" panose="020B0604020202020204" pitchFamily="34" charset="0"/>
              </a:rPr>
              <a:t>млрд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. руб.</a:t>
            </a:r>
            <a:endParaRPr lang="ko-KR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2140" y="2655858"/>
            <a:ext cx="7682719" cy="369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2640</TotalTime>
  <Words>86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맑은 고딕</vt:lpstr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282</cp:revision>
  <cp:lastPrinted>2021-01-12T08:54:06Z</cp:lastPrinted>
  <dcterms:created xsi:type="dcterms:W3CDTF">2017-01-10T10:06:35Z</dcterms:created>
  <dcterms:modified xsi:type="dcterms:W3CDTF">2022-03-24T09:10:14Z</dcterms:modified>
</cp:coreProperties>
</file>