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57592" y="692594"/>
            <a:ext cx="7793856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100" dirty="0"/>
              <a:t>Согласно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 в марте 2022 г. было продано 38,1 тыс. «свежих» </a:t>
            </a:r>
            <a:r>
              <a:rPr lang="ru-RU" sz="1100" dirty="0">
                <a:hlinkClick r:id="rId2"/>
              </a:rPr>
              <a:t>подержанных легковых автомобилей</a:t>
            </a:r>
            <a:r>
              <a:rPr lang="ru-RU" sz="1100" dirty="0"/>
              <a:t> (до </a:t>
            </a:r>
            <a:r>
              <a:rPr lang="ru-RU" sz="1100" dirty="0" smtClean="0"/>
              <a:t>3 лет</a:t>
            </a:r>
            <a:r>
              <a:rPr lang="ru-RU" sz="1100" dirty="0"/>
              <a:t>). По сравнению с мартом прошлого года сегмент продемонстрировал рост, хоть и небольшой (+1,5%).  Рынок всех подержанных автомобилей на протяжении каждого месяца текущего года  сокращался. Так в марте продажи подержанных легковых автомобилей всех возрастов сократились на 11,4% и составили 420,3 тыс. ед. Всего по итогам первого квартала 2022 года было продано 1,1 млн. подержанных автомобилей, что на 10% меньше, чем в первом квартале 2021 года, когда было продано 1,2 млн. подержанных автомобилей.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89C586-FDAA-4F70-8469-A81365A55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817052"/>
              </p:ext>
            </p:extLst>
          </p:nvPr>
        </p:nvGraphicFramePr>
        <p:xfrm>
          <a:off x="5085695" y="3254306"/>
          <a:ext cx="3725201" cy="3047983"/>
        </p:xfrm>
        <a:graphic>
          <a:graphicData uri="http://schemas.openxmlformats.org/drawingml/2006/table">
            <a:tbl>
              <a:tblPr/>
              <a:tblGrid>
                <a:gridCol w="1240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4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712">
                  <a:extLst>
                    <a:ext uri="{9D8B030D-6E8A-4147-A177-3AD203B41FA5}">
                      <a16:colId xmlns:a16="http://schemas.microsoft.com/office/drawing/2014/main" val="1639420488"/>
                    </a:ext>
                  </a:extLst>
                </a:gridCol>
                <a:gridCol w="754433">
                  <a:extLst>
                    <a:ext uri="{9D8B030D-6E8A-4147-A177-3AD203B41FA5}">
                      <a16:colId xmlns:a16="http://schemas.microsoft.com/office/drawing/2014/main" val="872351515"/>
                    </a:ext>
                  </a:extLst>
                </a:gridCol>
                <a:gridCol w="847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962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Модель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20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2021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2022/20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72"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C3E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b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тыс. ед.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Динамика,%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LADA GRANTA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8,8%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8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LADA VESTA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2,8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19,3%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KIA RIO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-10,6%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452676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HYUNDAI SOLARIS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-0,9%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961013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TOYOTA CAMRY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-1,3%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714855"/>
                  </a:ext>
                </a:extLst>
              </a:tr>
              <a:tr h="3320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VOLKSWAGEN POLO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6,5%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119736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HYUNDAI CRETA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27,0%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916674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LADA 4x4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12205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LADA LARGUS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-11,4%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270197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TOYOTA RAV4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5,8%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71458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Другие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22,0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-0,6%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6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38,1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 fontAlgn="b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857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0038" y="251206"/>
            <a:ext cx="5690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chemeClr val="accent2">
                    <a:lumMod val="75000"/>
                  </a:schemeClr>
                </a:solidFill>
              </a:rPr>
              <a:t>Выросли продажи «свежих» подержанных автомобилей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229490" y="2781643"/>
            <a:ext cx="7627180" cy="441871"/>
            <a:chOff x="1189161" y="1888117"/>
            <a:chExt cx="7627180" cy="441871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5193778" y="1899101"/>
              <a:ext cx="3622563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ТОР-10  подержанных легковых автомобилей возрастом до 3 лет</a:t>
              </a:r>
              <a:endParaRPr lang="ru-RU" sz="1100" b="1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189161" y="1888117"/>
              <a:ext cx="363286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100" b="1" dirty="0">
                  <a:latin typeface="Arial" panose="020B0604020202020204" pitchFamily="34" charset="0"/>
                  <a:cs typeface="Arial" panose="020B0604020202020204" pitchFamily="34" charset="0"/>
                </a:rPr>
                <a:t>Динамика рынка подержанных легковых автомобилей</a:t>
              </a:r>
              <a:endParaRPr lang="ru-RU" sz="1100" b="1" dirty="0"/>
            </a:p>
          </p:txBody>
        </p:sp>
      </p:grp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6135" y="3165828"/>
            <a:ext cx="3693432" cy="32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8717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2644</TotalTime>
  <Words>222</Words>
  <Application>Microsoft Office PowerPoint</Application>
  <PresentationFormat>Экран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297</cp:revision>
  <cp:lastPrinted>2022-04-27T09:04:41Z</cp:lastPrinted>
  <dcterms:created xsi:type="dcterms:W3CDTF">2017-01-10T10:06:35Z</dcterms:created>
  <dcterms:modified xsi:type="dcterms:W3CDTF">2022-04-27T09:33:56Z</dcterms:modified>
</cp:coreProperties>
</file>