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1" r:id="rId2"/>
  </p:sldIdLst>
  <p:sldSz cx="9144000" cy="6858000" type="screen4x3"/>
  <p:notesSz cx="6797675" cy="992505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7575"/>
    <a:srgbClr val="F7C7A7"/>
    <a:srgbClr val="615B5B"/>
    <a:srgbClr val="8AE693"/>
    <a:srgbClr val="AAC5FC"/>
    <a:srgbClr val="BBDCF1"/>
    <a:srgbClr val="B3F09A"/>
    <a:srgbClr val="9CEEC7"/>
    <a:srgbClr val="A0EAA9"/>
    <a:srgbClr val="F5774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524" autoAdjust="0"/>
    <p:restoredTop sz="96412" autoAdjust="0"/>
  </p:normalViewPr>
  <p:slideViewPr>
    <p:cSldViewPr snapToGrid="0">
      <p:cViewPr>
        <p:scale>
          <a:sx n="98" d="100"/>
          <a:sy n="98" d="100"/>
        </p:scale>
        <p:origin x="2358" y="32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19199" y="258762"/>
            <a:ext cx="7704667" cy="443971"/>
          </a:xfrm>
          <a:prstGeom prst="rect">
            <a:avLst/>
          </a:prstGeom>
        </p:spPr>
        <p:txBody>
          <a:bodyPr anchor="b">
            <a:normAutofit/>
          </a:bodyPr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199" y="824971"/>
            <a:ext cx="7704667" cy="32649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600">
                <a:solidFill>
                  <a:srgbClr val="2C3E50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dirty="0"/>
              <a:t>Образец подзаголовка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198641" y="6587067"/>
            <a:ext cx="387350" cy="134409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t>‹#›</a:t>
            </a:fld>
            <a:endParaRPr lang="ru-RU"/>
          </a:p>
        </p:txBody>
      </p:sp>
      <p:sp>
        <p:nvSpPr>
          <p:cNvPr id="5" name="Content Placeholder 2"/>
          <p:cNvSpPr>
            <a:spLocks noGrp="1"/>
          </p:cNvSpPr>
          <p:nvPr>
            <p:ph idx="13"/>
          </p:nvPr>
        </p:nvSpPr>
        <p:spPr>
          <a:xfrm>
            <a:off x="1219199" y="1273704"/>
            <a:ext cx="7702549" cy="4974696"/>
          </a:xfrm>
          <a:prstGeom prst="rect">
            <a:avLst/>
          </a:prstGeom>
        </p:spPr>
        <p:txBody>
          <a:bodyPr/>
          <a:lstStyle>
            <a:lvl1pPr>
              <a:defRPr sz="18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400">
                <a:solidFill>
                  <a:schemeClr val="tx1"/>
                </a:solidFill>
              </a:defRPr>
            </a:lvl3pPr>
            <a:lvl4pPr>
              <a:defRPr sz="1200">
                <a:solidFill>
                  <a:schemeClr val="tx1"/>
                </a:solidFill>
              </a:defRPr>
            </a:lvl4pPr>
            <a:lvl5pPr>
              <a:defRPr sz="1000">
                <a:solidFill>
                  <a:schemeClr val="tx1"/>
                </a:solidFill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75605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24307" y="6592358"/>
            <a:ext cx="368827" cy="125943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1227665" y="4762104"/>
            <a:ext cx="7694083" cy="1486295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0" name="Content Placeholder 3"/>
          <p:cNvSpPr>
            <a:spLocks noGrp="1"/>
          </p:cNvSpPr>
          <p:nvPr>
            <p:ph sz="half" idx="2"/>
          </p:nvPr>
        </p:nvSpPr>
        <p:spPr>
          <a:xfrm>
            <a:off x="1227665" y="838200"/>
            <a:ext cx="2437208" cy="3738827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4"/>
          </p:nvPr>
        </p:nvSpPr>
        <p:spPr>
          <a:xfrm>
            <a:off x="3857113" y="838200"/>
            <a:ext cx="2432426" cy="3738827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2" name="Content Placeholder 3"/>
          <p:cNvSpPr>
            <a:spLocks noGrp="1"/>
          </p:cNvSpPr>
          <p:nvPr>
            <p:ph sz="half" idx="16"/>
          </p:nvPr>
        </p:nvSpPr>
        <p:spPr>
          <a:xfrm>
            <a:off x="6482332" y="838200"/>
            <a:ext cx="2439416" cy="3738827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35808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ontent Placeholder 2"/>
          <p:cNvSpPr>
            <a:spLocks noGrp="1"/>
          </p:cNvSpPr>
          <p:nvPr>
            <p:ph idx="18"/>
          </p:nvPr>
        </p:nvSpPr>
        <p:spPr>
          <a:xfrm>
            <a:off x="6481760" y="4783666"/>
            <a:ext cx="2437208" cy="1464733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41241" y="6595534"/>
            <a:ext cx="351893" cy="118534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10" name="Content Placeholder 3"/>
          <p:cNvSpPr>
            <a:spLocks noGrp="1"/>
          </p:cNvSpPr>
          <p:nvPr>
            <p:ph sz="half" idx="2"/>
          </p:nvPr>
        </p:nvSpPr>
        <p:spPr>
          <a:xfrm>
            <a:off x="1227665" y="892439"/>
            <a:ext cx="2437208" cy="3684588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4"/>
          </p:nvPr>
        </p:nvSpPr>
        <p:spPr>
          <a:xfrm>
            <a:off x="3857113" y="892439"/>
            <a:ext cx="2432426" cy="3684588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2" name="Content Placeholder 3"/>
          <p:cNvSpPr>
            <a:spLocks noGrp="1"/>
          </p:cNvSpPr>
          <p:nvPr>
            <p:ph sz="half" idx="16"/>
          </p:nvPr>
        </p:nvSpPr>
        <p:spPr>
          <a:xfrm>
            <a:off x="6482332" y="892439"/>
            <a:ext cx="2439416" cy="3684588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3" name="Content Placeholder 2"/>
          <p:cNvSpPr>
            <a:spLocks noGrp="1"/>
          </p:cNvSpPr>
          <p:nvPr>
            <p:ph idx="17"/>
          </p:nvPr>
        </p:nvSpPr>
        <p:spPr>
          <a:xfrm>
            <a:off x="3857113" y="4783666"/>
            <a:ext cx="2437208" cy="1464733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idx="1"/>
          </p:nvPr>
        </p:nvSpPr>
        <p:spPr>
          <a:xfrm>
            <a:off x="1227666" y="4783666"/>
            <a:ext cx="2437208" cy="1464733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75421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41241" y="6595534"/>
            <a:ext cx="351893" cy="118534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13" name="Content Placeholder 2"/>
          <p:cNvSpPr>
            <a:spLocks noGrp="1"/>
          </p:cNvSpPr>
          <p:nvPr>
            <p:ph idx="17"/>
          </p:nvPr>
        </p:nvSpPr>
        <p:spPr>
          <a:xfrm>
            <a:off x="3857113" y="3598331"/>
            <a:ext cx="2437208" cy="260773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4" name="Content Placeholder 2"/>
          <p:cNvSpPr>
            <a:spLocks noGrp="1"/>
          </p:cNvSpPr>
          <p:nvPr>
            <p:ph idx="18"/>
          </p:nvPr>
        </p:nvSpPr>
        <p:spPr>
          <a:xfrm>
            <a:off x="6481760" y="3598331"/>
            <a:ext cx="2437208" cy="260773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idx="1"/>
          </p:nvPr>
        </p:nvSpPr>
        <p:spPr>
          <a:xfrm>
            <a:off x="1227666" y="3598331"/>
            <a:ext cx="2437208" cy="260773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19"/>
          </p:nvPr>
        </p:nvSpPr>
        <p:spPr>
          <a:xfrm>
            <a:off x="3857113" y="821263"/>
            <a:ext cx="2437208" cy="260773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7" name="Content Placeholder 2"/>
          <p:cNvSpPr>
            <a:spLocks noGrp="1"/>
          </p:cNvSpPr>
          <p:nvPr>
            <p:ph idx="20"/>
          </p:nvPr>
        </p:nvSpPr>
        <p:spPr>
          <a:xfrm>
            <a:off x="6481760" y="821263"/>
            <a:ext cx="2437208" cy="260773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8" name="Content Placeholder 2"/>
          <p:cNvSpPr>
            <a:spLocks noGrp="1"/>
          </p:cNvSpPr>
          <p:nvPr>
            <p:ph idx="21"/>
          </p:nvPr>
        </p:nvSpPr>
        <p:spPr>
          <a:xfrm>
            <a:off x="1227666" y="821263"/>
            <a:ext cx="2437208" cy="260773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355725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41241" y="6595534"/>
            <a:ext cx="351893" cy="118534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Контакты</a:t>
            </a:r>
            <a:endParaRPr lang="en-US" dirty="0"/>
          </a:p>
        </p:txBody>
      </p:sp>
      <p:sp>
        <p:nvSpPr>
          <p:cNvPr id="10" name="TextBox 9"/>
          <p:cNvSpPr txBox="1"/>
          <p:nvPr userDrawn="1"/>
        </p:nvSpPr>
        <p:spPr>
          <a:xfrm>
            <a:off x="3021448" y="1820780"/>
            <a:ext cx="4321175" cy="25542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dirty="0">
                <a:solidFill>
                  <a:srgbClr val="2C3E50"/>
                </a:solidFill>
                <a:ea typeface="ＭＳ Ｐゴシック" pitchFamily="50" charset="-128"/>
              </a:rPr>
              <a:t>Сайты:   </a:t>
            </a:r>
            <a:r>
              <a:rPr lang="en-US" sz="2000" dirty="0">
                <a:solidFill>
                  <a:srgbClr val="2C3E50"/>
                </a:solidFill>
                <a:ea typeface="ＭＳ Ｐゴシック" pitchFamily="50" charset="-128"/>
              </a:rPr>
              <a:t> </a:t>
            </a:r>
            <a:r>
              <a:rPr lang="ru-RU" sz="2000" dirty="0">
                <a:solidFill>
                  <a:srgbClr val="2C3E50"/>
                </a:solidFill>
                <a:ea typeface="ＭＳ Ｐゴシック" pitchFamily="50" charset="-128"/>
              </a:rPr>
              <a:t>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www.napinfo.ru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          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www.abiz.ru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</a:t>
            </a:r>
            <a:endParaRPr kumimoji="0" lang="ru-RU" sz="2000" dirty="0">
              <a:solidFill>
                <a:srgbClr val="2C3E50"/>
              </a:solidFill>
              <a:latin typeface="+mn-lt"/>
              <a:ea typeface="ＭＳ Ｐゴシック" pitchFamily="50" charset="-128"/>
              <a:cs typeface="+mn-cs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E-mail: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napi@abiz.ru 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abiz@abiz.ru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endParaRPr kumimoji="0" lang="ru-RU" sz="2000" dirty="0">
              <a:solidFill>
                <a:srgbClr val="2C3E50"/>
              </a:solidFill>
              <a:latin typeface="+mn-lt"/>
              <a:ea typeface="ＭＳ Ｐゴシック" pitchFamily="50" charset="-128"/>
              <a:cs typeface="+mn-cs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dirty="0">
                <a:solidFill>
                  <a:srgbClr val="2C3E50"/>
                </a:solidFill>
                <a:ea typeface="ＭＳ Ｐゴシック" pitchFamily="50" charset="-128"/>
              </a:rPr>
              <a:t>Телефон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: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+7 831 439 21 82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Факс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: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+7 831 434 53 94</a:t>
            </a:r>
          </a:p>
        </p:txBody>
      </p:sp>
      <p:pic>
        <p:nvPicPr>
          <p:cNvPr id="11" name="Object 8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863951" y="5391349"/>
            <a:ext cx="438967" cy="263380"/>
          </a:xfrm>
          <a:prstGeom prst="rect">
            <a:avLst/>
          </a:prstGeom>
        </p:spPr>
      </p:pic>
      <p:pic>
        <p:nvPicPr>
          <p:cNvPr id="12" name="Object 9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2451384" y="5403717"/>
            <a:ext cx="438967" cy="263380"/>
          </a:xfrm>
          <a:prstGeom prst="rect">
            <a:avLst/>
          </a:prstGeom>
        </p:spPr>
      </p:pic>
      <p:pic>
        <p:nvPicPr>
          <p:cNvPr id="19" name="Object 10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3038986" y="5408627"/>
            <a:ext cx="263380" cy="263380"/>
          </a:xfrm>
          <a:prstGeom prst="rect">
            <a:avLst/>
          </a:prstGeom>
        </p:spPr>
      </p:pic>
      <p:pic>
        <p:nvPicPr>
          <p:cNvPr id="20" name="Object 11"/>
          <p:cNvPicPr>
            <a:picLocks noChangeAspect="1"/>
          </p:cNvPicPr>
          <p:nvPr userDrawn="1"/>
        </p:nvPicPr>
        <p:blipFill>
          <a:blip r:embed="rId5" cstate="print"/>
          <a:stretch>
            <a:fillRect/>
          </a:stretch>
        </p:blipFill>
        <p:spPr>
          <a:xfrm>
            <a:off x="3464641" y="5408627"/>
            <a:ext cx="263380" cy="263380"/>
          </a:xfrm>
          <a:prstGeom prst="rect">
            <a:avLst/>
          </a:prstGeom>
        </p:spPr>
      </p:pic>
      <p:pic>
        <p:nvPicPr>
          <p:cNvPr id="21" name="Object 12"/>
          <p:cNvPicPr>
            <a:picLocks noChangeAspect="1"/>
          </p:cNvPicPr>
          <p:nvPr userDrawn="1"/>
        </p:nvPicPr>
        <p:blipFill>
          <a:blip r:embed="rId6" cstate="print"/>
          <a:stretch>
            <a:fillRect/>
          </a:stretch>
        </p:blipFill>
        <p:spPr>
          <a:xfrm>
            <a:off x="3875055" y="5408626"/>
            <a:ext cx="263379" cy="219483"/>
          </a:xfrm>
          <a:prstGeom prst="rect">
            <a:avLst/>
          </a:prstGeom>
        </p:spPr>
      </p:pic>
      <p:pic>
        <p:nvPicPr>
          <p:cNvPr id="22" name="Object 13"/>
          <p:cNvPicPr>
            <a:picLocks noChangeAspect="1"/>
          </p:cNvPicPr>
          <p:nvPr userDrawn="1"/>
        </p:nvPicPr>
        <p:blipFill>
          <a:blip r:embed="rId7" cstate="print"/>
          <a:stretch>
            <a:fillRect/>
          </a:stretch>
        </p:blipFill>
        <p:spPr>
          <a:xfrm>
            <a:off x="4304104" y="5475651"/>
            <a:ext cx="877932" cy="131690"/>
          </a:xfrm>
          <a:prstGeom prst="rect">
            <a:avLst/>
          </a:prstGeom>
        </p:spPr>
      </p:pic>
      <p:sp>
        <p:nvSpPr>
          <p:cNvPr id="24" name="Прямоугольник 23"/>
          <p:cNvSpPr/>
          <p:nvPr userDrawn="1"/>
        </p:nvSpPr>
        <p:spPr>
          <a:xfrm>
            <a:off x="4389140" y="1948441"/>
            <a:ext cx="53868" cy="515251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рямоугольник 24"/>
          <p:cNvSpPr/>
          <p:nvPr userDrawn="1"/>
        </p:nvSpPr>
        <p:spPr>
          <a:xfrm>
            <a:off x="4389140" y="2853043"/>
            <a:ext cx="53868" cy="515251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рямоугольник 25"/>
          <p:cNvSpPr/>
          <p:nvPr userDrawn="1"/>
        </p:nvSpPr>
        <p:spPr>
          <a:xfrm>
            <a:off x="4389140" y="3757646"/>
            <a:ext cx="53868" cy="515251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53768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41241" y="6595534"/>
            <a:ext cx="351893" cy="118534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en-US" dirty="0"/>
              <a:t>Contacts</a:t>
            </a:r>
          </a:p>
        </p:txBody>
      </p:sp>
      <p:sp>
        <p:nvSpPr>
          <p:cNvPr id="10" name="TextBox 9"/>
          <p:cNvSpPr txBox="1"/>
          <p:nvPr userDrawn="1"/>
        </p:nvSpPr>
        <p:spPr>
          <a:xfrm>
            <a:off x="3021448" y="1820780"/>
            <a:ext cx="4321175" cy="25542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>
                <a:solidFill>
                  <a:srgbClr val="2C3E50"/>
                </a:solidFill>
                <a:ea typeface="ＭＳ Ｐゴシック" pitchFamily="50" charset="-128"/>
              </a:rPr>
              <a:t>Site</a:t>
            </a:r>
            <a:r>
              <a:rPr lang="ru-RU" sz="2000" dirty="0">
                <a:solidFill>
                  <a:srgbClr val="2C3E50"/>
                </a:solidFill>
                <a:ea typeface="ＭＳ Ｐゴシック" pitchFamily="50" charset="-128"/>
              </a:rPr>
              <a:t>:         </a:t>
            </a:r>
            <a:r>
              <a:rPr lang="en-US" sz="2000" dirty="0">
                <a:solidFill>
                  <a:srgbClr val="2C3E50"/>
                </a:solidFill>
                <a:ea typeface="ＭＳ Ｐゴシック" pitchFamily="50" charset="-128"/>
              </a:rPr>
              <a:t>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www.napinfo.ru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          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www.abiz.ru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</a:t>
            </a:r>
            <a:endParaRPr kumimoji="0" lang="ru-RU" sz="2000" dirty="0">
              <a:solidFill>
                <a:srgbClr val="2C3E50"/>
              </a:solidFill>
              <a:latin typeface="+mn-lt"/>
              <a:ea typeface="ＭＳ Ｐゴシック" pitchFamily="50" charset="-128"/>
              <a:cs typeface="+mn-cs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E-mail: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napi@abiz.ru 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abiz@abiz.ru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endParaRPr kumimoji="0" lang="ru-RU" sz="2000" dirty="0">
              <a:solidFill>
                <a:srgbClr val="2C3E50"/>
              </a:solidFill>
              <a:latin typeface="+mn-lt"/>
              <a:ea typeface="ＭＳ Ｐゴシック" pitchFamily="50" charset="-128"/>
              <a:cs typeface="+mn-cs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>
                <a:solidFill>
                  <a:srgbClr val="2C3E50"/>
                </a:solidFill>
                <a:ea typeface="ＭＳ Ｐゴシック" pitchFamily="50" charset="-128"/>
              </a:rPr>
              <a:t>Phone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: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+7 831 439 21 82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Fax: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+7 831 434 53 94</a:t>
            </a:r>
          </a:p>
        </p:txBody>
      </p:sp>
      <p:pic>
        <p:nvPicPr>
          <p:cNvPr id="11" name="Object 8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863951" y="5391349"/>
            <a:ext cx="438967" cy="263380"/>
          </a:xfrm>
          <a:prstGeom prst="rect">
            <a:avLst/>
          </a:prstGeom>
        </p:spPr>
      </p:pic>
      <p:pic>
        <p:nvPicPr>
          <p:cNvPr id="12" name="Object 9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2451384" y="5403717"/>
            <a:ext cx="438967" cy="263380"/>
          </a:xfrm>
          <a:prstGeom prst="rect">
            <a:avLst/>
          </a:prstGeom>
        </p:spPr>
      </p:pic>
      <p:pic>
        <p:nvPicPr>
          <p:cNvPr id="19" name="Object 10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3038986" y="5408627"/>
            <a:ext cx="263380" cy="263380"/>
          </a:xfrm>
          <a:prstGeom prst="rect">
            <a:avLst/>
          </a:prstGeom>
        </p:spPr>
      </p:pic>
      <p:pic>
        <p:nvPicPr>
          <p:cNvPr id="20" name="Object 11"/>
          <p:cNvPicPr>
            <a:picLocks noChangeAspect="1"/>
          </p:cNvPicPr>
          <p:nvPr userDrawn="1"/>
        </p:nvPicPr>
        <p:blipFill>
          <a:blip r:embed="rId5" cstate="print"/>
          <a:stretch>
            <a:fillRect/>
          </a:stretch>
        </p:blipFill>
        <p:spPr>
          <a:xfrm>
            <a:off x="3464641" y="5408627"/>
            <a:ext cx="263380" cy="263380"/>
          </a:xfrm>
          <a:prstGeom prst="rect">
            <a:avLst/>
          </a:prstGeom>
        </p:spPr>
      </p:pic>
      <p:pic>
        <p:nvPicPr>
          <p:cNvPr id="21" name="Object 12"/>
          <p:cNvPicPr>
            <a:picLocks noChangeAspect="1"/>
          </p:cNvPicPr>
          <p:nvPr userDrawn="1"/>
        </p:nvPicPr>
        <p:blipFill>
          <a:blip r:embed="rId6" cstate="print"/>
          <a:stretch>
            <a:fillRect/>
          </a:stretch>
        </p:blipFill>
        <p:spPr>
          <a:xfrm>
            <a:off x="3875055" y="5408626"/>
            <a:ext cx="263379" cy="219483"/>
          </a:xfrm>
          <a:prstGeom prst="rect">
            <a:avLst/>
          </a:prstGeom>
        </p:spPr>
      </p:pic>
      <p:pic>
        <p:nvPicPr>
          <p:cNvPr id="22" name="Object 13"/>
          <p:cNvPicPr>
            <a:picLocks noChangeAspect="1"/>
          </p:cNvPicPr>
          <p:nvPr userDrawn="1"/>
        </p:nvPicPr>
        <p:blipFill>
          <a:blip r:embed="rId7" cstate="print"/>
          <a:stretch>
            <a:fillRect/>
          </a:stretch>
        </p:blipFill>
        <p:spPr>
          <a:xfrm>
            <a:off x="4304104" y="5475651"/>
            <a:ext cx="877932" cy="131690"/>
          </a:xfrm>
          <a:prstGeom prst="rect">
            <a:avLst/>
          </a:prstGeom>
        </p:spPr>
      </p:pic>
      <p:sp>
        <p:nvSpPr>
          <p:cNvPr id="24" name="Прямоугольник 23"/>
          <p:cNvSpPr/>
          <p:nvPr userDrawn="1"/>
        </p:nvSpPr>
        <p:spPr>
          <a:xfrm>
            <a:off x="4389140" y="1948441"/>
            <a:ext cx="53868" cy="515251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рямоугольник 24"/>
          <p:cNvSpPr/>
          <p:nvPr userDrawn="1"/>
        </p:nvSpPr>
        <p:spPr>
          <a:xfrm>
            <a:off x="4389140" y="2853043"/>
            <a:ext cx="53868" cy="515251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рямоугольник 25"/>
          <p:cNvSpPr/>
          <p:nvPr userDrawn="1"/>
        </p:nvSpPr>
        <p:spPr>
          <a:xfrm>
            <a:off x="4389140" y="3757646"/>
            <a:ext cx="53868" cy="515251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59350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27665" y="838200"/>
            <a:ext cx="7694083" cy="5410200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17957" y="6596592"/>
            <a:ext cx="372535" cy="109009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133532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27666" y="821267"/>
            <a:ext cx="2949178" cy="549486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86206" y="6582834"/>
            <a:ext cx="406401" cy="142876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4326467" y="821268"/>
            <a:ext cx="4595282" cy="549486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98509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72571" y="821268"/>
            <a:ext cx="2949178" cy="549486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86206" y="6582834"/>
            <a:ext cx="406401" cy="142876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1227666" y="821268"/>
            <a:ext cx="4595282" cy="549486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10285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27665" y="3928533"/>
            <a:ext cx="3776135" cy="229923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22333" y="3928533"/>
            <a:ext cx="3799415" cy="229923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70332" y="6589183"/>
            <a:ext cx="419627" cy="125943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9" name="Subtitle 2"/>
          <p:cNvSpPr>
            <a:spLocks noGrp="1"/>
          </p:cNvSpPr>
          <p:nvPr>
            <p:ph type="subTitle" idx="13"/>
          </p:nvPr>
        </p:nvSpPr>
        <p:spPr>
          <a:xfrm>
            <a:off x="1219199" y="824971"/>
            <a:ext cx="3784601" cy="32649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600">
                <a:solidFill>
                  <a:srgbClr val="2C3E50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dirty="0"/>
              <a:t>Образец подзаголовка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half" idx="14"/>
          </p:nvPr>
        </p:nvSpPr>
        <p:spPr>
          <a:xfrm>
            <a:off x="1219199" y="1163637"/>
            <a:ext cx="3776135" cy="229923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5"/>
          </p:nvPr>
        </p:nvSpPr>
        <p:spPr>
          <a:xfrm>
            <a:off x="5113867" y="1163637"/>
            <a:ext cx="3799415" cy="229923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58317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70332" y="6589183"/>
            <a:ext cx="419627" cy="125943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9" name="Subtitle 2"/>
          <p:cNvSpPr>
            <a:spLocks noGrp="1"/>
          </p:cNvSpPr>
          <p:nvPr>
            <p:ph type="subTitle" idx="13"/>
          </p:nvPr>
        </p:nvSpPr>
        <p:spPr>
          <a:xfrm>
            <a:off x="1219199" y="824971"/>
            <a:ext cx="3784601" cy="32649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600">
                <a:solidFill>
                  <a:srgbClr val="2C3E50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dirty="0"/>
              <a:t>Образец подзаголовка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half" idx="14"/>
          </p:nvPr>
        </p:nvSpPr>
        <p:spPr>
          <a:xfrm>
            <a:off x="1219199" y="1163636"/>
            <a:ext cx="3776135" cy="51101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5"/>
          </p:nvPr>
        </p:nvSpPr>
        <p:spPr>
          <a:xfrm>
            <a:off x="5113867" y="1163636"/>
            <a:ext cx="3799415" cy="51101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6108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221133" y="6594475"/>
            <a:ext cx="366446" cy="117476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t>‹#›</a:t>
            </a:fld>
            <a:endParaRPr lang="ru-RU"/>
          </a:p>
        </p:txBody>
      </p:sp>
      <p:sp>
        <p:nvSpPr>
          <p:cNvPr id="22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25" name="Content Placeholder 2"/>
          <p:cNvSpPr>
            <a:spLocks noGrp="1"/>
          </p:cNvSpPr>
          <p:nvPr>
            <p:ph idx="1"/>
          </p:nvPr>
        </p:nvSpPr>
        <p:spPr>
          <a:xfrm>
            <a:off x="1219199" y="1290636"/>
            <a:ext cx="1871133" cy="4652963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26" name="Subtitle 2"/>
          <p:cNvSpPr>
            <a:spLocks noGrp="1"/>
          </p:cNvSpPr>
          <p:nvPr>
            <p:ph type="subTitle" idx="19"/>
          </p:nvPr>
        </p:nvSpPr>
        <p:spPr>
          <a:xfrm>
            <a:off x="1219199" y="824971"/>
            <a:ext cx="2445675" cy="32649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600">
                <a:solidFill>
                  <a:srgbClr val="2C3E50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dirty="0"/>
              <a:t>Образец подзаголовка</a:t>
            </a:r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idx="20"/>
          </p:nvPr>
        </p:nvSpPr>
        <p:spPr>
          <a:xfrm>
            <a:off x="3165827" y="1290636"/>
            <a:ext cx="1871133" cy="4652963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21"/>
          </p:nvPr>
        </p:nvSpPr>
        <p:spPr>
          <a:xfrm>
            <a:off x="5112455" y="1290636"/>
            <a:ext cx="1871133" cy="4652963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7" name="Content Placeholder 2"/>
          <p:cNvSpPr>
            <a:spLocks noGrp="1"/>
          </p:cNvSpPr>
          <p:nvPr>
            <p:ph idx="22"/>
          </p:nvPr>
        </p:nvSpPr>
        <p:spPr>
          <a:xfrm>
            <a:off x="7059082" y="1290636"/>
            <a:ext cx="1871133" cy="4652963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42120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21132" y="6589183"/>
            <a:ext cx="368827" cy="125943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1227665" y="833172"/>
            <a:ext cx="7694083" cy="1505123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0" name="Content Placeholder 3"/>
          <p:cNvSpPr>
            <a:spLocks noGrp="1"/>
          </p:cNvSpPr>
          <p:nvPr>
            <p:ph sz="half" idx="2"/>
          </p:nvPr>
        </p:nvSpPr>
        <p:spPr>
          <a:xfrm>
            <a:off x="1227665" y="2529947"/>
            <a:ext cx="2437208" cy="3786190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4"/>
          </p:nvPr>
        </p:nvSpPr>
        <p:spPr>
          <a:xfrm>
            <a:off x="3857113" y="2529947"/>
            <a:ext cx="2432426" cy="3786190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2" name="Content Placeholder 3"/>
          <p:cNvSpPr>
            <a:spLocks noGrp="1"/>
          </p:cNvSpPr>
          <p:nvPr>
            <p:ph sz="half" idx="16"/>
          </p:nvPr>
        </p:nvSpPr>
        <p:spPr>
          <a:xfrm>
            <a:off x="6482332" y="2529947"/>
            <a:ext cx="2439416" cy="3786190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45733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21132" y="6589183"/>
            <a:ext cx="368827" cy="125943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1227665" y="1354845"/>
            <a:ext cx="7694083" cy="2480555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0" name="Content Placeholder 3"/>
          <p:cNvSpPr>
            <a:spLocks noGrp="1"/>
          </p:cNvSpPr>
          <p:nvPr>
            <p:ph sz="half" idx="2"/>
          </p:nvPr>
        </p:nvSpPr>
        <p:spPr>
          <a:xfrm>
            <a:off x="1227665" y="4004733"/>
            <a:ext cx="2437208" cy="2311404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4"/>
          </p:nvPr>
        </p:nvSpPr>
        <p:spPr>
          <a:xfrm>
            <a:off x="3857113" y="4004733"/>
            <a:ext cx="2432426" cy="2311404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2" name="Content Placeholder 3"/>
          <p:cNvSpPr>
            <a:spLocks noGrp="1"/>
          </p:cNvSpPr>
          <p:nvPr>
            <p:ph sz="half" idx="16"/>
          </p:nvPr>
        </p:nvSpPr>
        <p:spPr>
          <a:xfrm>
            <a:off x="6482332" y="4004733"/>
            <a:ext cx="2439416" cy="2311404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9" name="Subtitle 2"/>
          <p:cNvSpPr>
            <a:spLocks noGrp="1"/>
          </p:cNvSpPr>
          <p:nvPr>
            <p:ph type="subTitle" idx="19"/>
          </p:nvPr>
        </p:nvSpPr>
        <p:spPr>
          <a:xfrm>
            <a:off x="1219199" y="824971"/>
            <a:ext cx="7702549" cy="32649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600">
                <a:solidFill>
                  <a:srgbClr val="2C3E50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dirty="0"/>
              <a:t>Образец подзаголовка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37603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22419" y="205058"/>
            <a:ext cx="7719173" cy="4297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2418" y="815341"/>
            <a:ext cx="7719173" cy="55410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5" name="Прямоугольник 14"/>
          <p:cNvSpPr/>
          <p:nvPr userDrawn="1"/>
        </p:nvSpPr>
        <p:spPr>
          <a:xfrm>
            <a:off x="8682037" y="6636005"/>
            <a:ext cx="259553" cy="36000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/>
          <p:cNvSpPr/>
          <p:nvPr userDrawn="1"/>
        </p:nvSpPr>
        <p:spPr>
          <a:xfrm>
            <a:off x="195869" y="6636005"/>
            <a:ext cx="6824056" cy="36000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TextBox 16"/>
          <p:cNvSpPr txBox="1"/>
          <p:nvPr userDrawn="1"/>
        </p:nvSpPr>
        <p:spPr>
          <a:xfrm>
            <a:off x="6961625" y="6542073"/>
            <a:ext cx="1795684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b="1" dirty="0">
                <a:solidFill>
                  <a:srgbClr val="2C3E50"/>
                </a:solidFill>
              </a:rPr>
              <a:t>Russian Automotive</a:t>
            </a:r>
            <a:r>
              <a:rPr lang="en-US" sz="700" b="1" baseline="0" dirty="0">
                <a:solidFill>
                  <a:srgbClr val="2C3E50"/>
                </a:solidFill>
              </a:rPr>
              <a:t> Market Research</a:t>
            </a:r>
            <a:endParaRPr lang="ru-RU" sz="700" b="1" dirty="0">
              <a:solidFill>
                <a:srgbClr val="2C3E50"/>
              </a:solidFill>
            </a:endParaRPr>
          </a:p>
        </p:txBody>
      </p:sp>
      <p:sp>
        <p:nvSpPr>
          <p:cNvPr id="19" name="Прямоугольник 18"/>
          <p:cNvSpPr/>
          <p:nvPr userDrawn="1"/>
        </p:nvSpPr>
        <p:spPr>
          <a:xfrm>
            <a:off x="1238096" y="587616"/>
            <a:ext cx="7719173" cy="18000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0" name="Рисунок 19"/>
          <p:cNvPicPr>
            <a:picLocks noChangeAspect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377" y="200020"/>
            <a:ext cx="925031" cy="6153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31780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8" r:id="rId3"/>
    <p:sldLayoutId id="2147483675" r:id="rId4"/>
    <p:sldLayoutId id="2147483664" r:id="rId5"/>
    <p:sldLayoutId id="2147483680" r:id="rId6"/>
    <p:sldLayoutId id="2147483672" r:id="rId7"/>
    <p:sldLayoutId id="2147483663" r:id="rId8"/>
    <p:sldLayoutId id="2147483678" r:id="rId9"/>
    <p:sldLayoutId id="2147483676" r:id="rId10"/>
    <p:sldLayoutId id="2147483673" r:id="rId11"/>
    <p:sldLayoutId id="2147483674" r:id="rId12"/>
    <p:sldLayoutId id="2147483677" r:id="rId13"/>
    <p:sldLayoutId id="2147483679" r:id="rId14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1800" kern="1200">
          <a:solidFill>
            <a:srgbClr val="2C3E50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hyperlink" Target="https://napinfo.ru/services/avtomobilnaya-statistika/avtomobilnaya-statistika/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2"/>
          <p:cNvSpPr txBox="1">
            <a:spLocks/>
          </p:cNvSpPr>
          <p:nvPr/>
        </p:nvSpPr>
        <p:spPr>
          <a:xfrm>
            <a:off x="1348483" y="153871"/>
            <a:ext cx="7486908" cy="43074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800" kern="1200">
                <a:solidFill>
                  <a:srgbClr val="2C3E50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endParaRPr lang="ru-RU" altLang="ru-RU" sz="1400" b="1" dirty="0">
              <a:solidFill>
                <a:srgbClr val="C1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1157592" y="692594"/>
            <a:ext cx="7793856" cy="18697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</a:pPr>
            <a:r>
              <a:rPr lang="ru-RU" sz="1100" dirty="0"/>
              <a:t>Согласно данным </a:t>
            </a:r>
            <a:r>
              <a:rPr lang="en-US" sz="1100" dirty="0"/>
              <a:t>Russian Automotive Market Research</a:t>
            </a:r>
            <a:r>
              <a:rPr lang="ru-RU" sz="1100" dirty="0"/>
              <a:t> в марте 2022 г. было продано 38,1 тыс. «свежих» </a:t>
            </a:r>
            <a:r>
              <a:rPr lang="ru-RU" sz="1100" dirty="0">
                <a:hlinkClick r:id="rId2"/>
              </a:rPr>
              <a:t>подержанных легковых автомобилей</a:t>
            </a:r>
            <a:r>
              <a:rPr lang="ru-RU" sz="1100" dirty="0"/>
              <a:t> (до </a:t>
            </a:r>
            <a:r>
              <a:rPr lang="ru-RU" sz="1100" dirty="0" smtClean="0"/>
              <a:t>3 лет</a:t>
            </a:r>
            <a:r>
              <a:rPr lang="ru-RU" sz="1100" dirty="0"/>
              <a:t>). По сравнению с мартом прошлого года сегмент продемонстрировал рост, хоть и небольшой (+1,5%).  Рынок всех подержанных автомобилей на протяжении каждого месяца текущего года  сокращался. Так в марте продажи подержанных легковых автомобилей всех возрастов сократились на 11,4% и составили 420,3 тыс. ед. Всего по итогам первого квартала 2022 года было продано 1,1 млн. подержанных автомобилей, что на 10% меньше, чем в первом квартале 2021 года, когда было продано 1,2 млн. подержанных автомобилей.</a:t>
            </a:r>
          </a:p>
        </p:txBody>
      </p:sp>
      <p:graphicFrame>
        <p:nvGraphicFramePr>
          <p:cNvPr id="5" name="Таблица 4">
            <a:extLst>
              <a:ext uri="{FF2B5EF4-FFF2-40B4-BE49-F238E27FC236}">
                <a16:creationId xmlns:a16="http://schemas.microsoft.com/office/drawing/2014/main" id="{0889C586-FDAA-4F70-8469-A81365A552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2817052"/>
              </p:ext>
            </p:extLst>
          </p:nvPr>
        </p:nvGraphicFramePr>
        <p:xfrm>
          <a:off x="5085695" y="3254306"/>
          <a:ext cx="3725201" cy="3047983"/>
        </p:xfrm>
        <a:graphic>
          <a:graphicData uri="http://schemas.openxmlformats.org/drawingml/2006/table">
            <a:tbl>
              <a:tblPr/>
              <a:tblGrid>
                <a:gridCol w="12401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6949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3712">
                  <a:extLst>
                    <a:ext uri="{9D8B030D-6E8A-4147-A177-3AD203B41FA5}">
                      <a16:colId xmlns:a16="http://schemas.microsoft.com/office/drawing/2014/main" val="1639420488"/>
                    </a:ext>
                  </a:extLst>
                </a:gridCol>
                <a:gridCol w="754433">
                  <a:extLst>
                    <a:ext uri="{9D8B030D-6E8A-4147-A177-3AD203B41FA5}">
                      <a16:colId xmlns:a16="http://schemas.microsoft.com/office/drawing/2014/main" val="872351515"/>
                    </a:ext>
                  </a:extLst>
                </a:gridCol>
                <a:gridCol w="84745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9625">
                <a:tc rowSpan="2">
                  <a:txBody>
                    <a:bodyPr/>
                    <a:lstStyle/>
                    <a:p>
                      <a:pPr algn="ctr" fontAlgn="b"/>
                      <a:r>
                        <a:rPr lang="ru-RU" sz="9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Модель</a:t>
                      </a:r>
                    </a:p>
                  </a:txBody>
                  <a:tcPr marL="8492" marR="8492" marT="8492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22604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9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Март 20</a:t>
                      </a:r>
                      <a:r>
                        <a:rPr lang="en-US" sz="9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r>
                        <a:rPr lang="ru-RU" sz="9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</a:t>
                      </a:r>
                    </a:p>
                  </a:txBody>
                  <a:tcPr marL="8492" marR="8492" marT="8492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2604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ru-RU" sz="10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492" marR="8492" marT="8492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2604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Март 2021</a:t>
                      </a:r>
                    </a:p>
                  </a:txBody>
                  <a:tcPr marL="8492" marR="8492" marT="8492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2604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2022/20</a:t>
                      </a:r>
                      <a:r>
                        <a:rPr lang="en-US" sz="9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r>
                        <a:rPr lang="ru-RU" sz="9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8492" marR="8492" marT="8492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2604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6072">
                <a:tc vMerge="1">
                  <a:txBody>
                    <a:bodyPr/>
                    <a:lstStyle/>
                    <a:p>
                      <a:pPr algn="ctr" fontAlgn="b"/>
                      <a:endParaRPr lang="ru-RU" sz="9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492" marR="8492" marT="8492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2C3E50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ru-RU" sz="900" b="1" i="0" u="none" strike="noStrike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Количество</a:t>
                      </a:r>
                      <a:r>
                        <a:rPr lang="ru-RU" sz="9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br>
                        <a:rPr lang="ru-RU" sz="9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ru-RU" sz="9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 ед.</a:t>
                      </a:r>
                    </a:p>
                  </a:txBody>
                  <a:tcPr marL="8492" marR="8492" marT="8492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22604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Динамика,%</a:t>
                      </a:r>
                    </a:p>
                  </a:txBody>
                  <a:tcPr marL="8492" marR="8492" marT="8492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22604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17463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LADA GRANTA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3,0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lvl="0" algn="ctr" fontAlgn="b"/>
                      <a:r>
                        <a:rPr lang="ru-RU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2,7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8,8%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583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LADA VESTA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2,8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lvl="0" algn="ctr" fontAlgn="b"/>
                      <a:r>
                        <a:rPr lang="ru-RU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2,3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19,3%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463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KIA RIO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2,1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lvl="0" algn="ctr" fontAlgn="b"/>
                      <a:r>
                        <a:rPr lang="ru-RU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2,4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-10,6%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81452676"/>
                  </a:ext>
                </a:extLst>
              </a:tr>
              <a:tr h="17463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HYUNDAI SOLARIS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1,7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lvl="0" algn="ctr" fontAlgn="b"/>
                      <a:r>
                        <a:rPr lang="ru-RU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1,7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-0,9%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45961013"/>
                  </a:ext>
                </a:extLst>
              </a:tr>
              <a:tr h="17463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TOYOTA CAMRY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1,4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lvl="0" algn="ctr" fontAlgn="b"/>
                      <a:r>
                        <a:rPr lang="ru-RU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1,4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-1,3%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52714855"/>
                  </a:ext>
                </a:extLst>
              </a:tr>
              <a:tr h="33206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VOLKSWAGEN POLO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1,2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lvl="0" algn="ctr" fontAlgn="b"/>
                      <a:r>
                        <a:rPr lang="ru-RU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1,2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6,5%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87119736"/>
                  </a:ext>
                </a:extLst>
              </a:tr>
              <a:tr h="17463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HYUNDAI CRETA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1,1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lvl="0" algn="ctr" fontAlgn="b"/>
                      <a:r>
                        <a:rPr lang="ru-RU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0,9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27,0%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62916674"/>
                  </a:ext>
                </a:extLst>
              </a:tr>
              <a:tr h="17463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LADA 4x4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1,1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lvl="0" algn="ctr" fontAlgn="b"/>
                      <a:r>
                        <a:rPr lang="ru-RU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8,2%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71712205"/>
                  </a:ext>
                </a:extLst>
              </a:tr>
              <a:tr h="17463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LADA LARGUS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1,1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lvl="0" algn="ctr" fontAlgn="b"/>
                      <a:r>
                        <a:rPr lang="ru-RU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1,2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-11,4%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81270197"/>
                  </a:ext>
                </a:extLst>
              </a:tr>
              <a:tr h="17463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TOYOTA RAV4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0,6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lvl="0" algn="ctr" fontAlgn="b"/>
                      <a:r>
                        <a:rPr lang="ru-RU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0,6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5,8%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54871458"/>
                  </a:ext>
                </a:extLst>
              </a:tr>
              <a:tr h="17463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Другие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22,0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lvl="0" algn="ctr" fontAlgn="b"/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22,2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-0,6%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7463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 kern="12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Итого: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 kern="12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38,1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lvl="0" algn="ctr" fontAlgn="b"/>
                      <a:r>
                        <a:rPr lang="ru-RU" sz="1100" b="1" i="0" u="none" strike="noStrike" kern="12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37,5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 kern="12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1,5%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3230038" y="251206"/>
            <a:ext cx="569022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600" dirty="0">
                <a:solidFill>
                  <a:schemeClr val="accent2">
                    <a:lumMod val="75000"/>
                  </a:schemeClr>
                </a:solidFill>
              </a:rPr>
              <a:t>Выросли продажи «свежих» подержанных автомобилей</a:t>
            </a:r>
          </a:p>
        </p:txBody>
      </p:sp>
      <p:grpSp>
        <p:nvGrpSpPr>
          <p:cNvPr id="4" name="Группа 3"/>
          <p:cNvGrpSpPr/>
          <p:nvPr/>
        </p:nvGrpSpPr>
        <p:grpSpPr>
          <a:xfrm>
            <a:off x="1229490" y="2781643"/>
            <a:ext cx="7627180" cy="441871"/>
            <a:chOff x="1189161" y="1888117"/>
            <a:chExt cx="7627180" cy="441871"/>
          </a:xfrm>
        </p:grpSpPr>
        <p:sp>
          <p:nvSpPr>
            <p:cNvPr id="2" name="Прямоугольник 1"/>
            <p:cNvSpPr/>
            <p:nvPr/>
          </p:nvSpPr>
          <p:spPr>
            <a:xfrm>
              <a:off x="5193778" y="1899101"/>
              <a:ext cx="3622563" cy="43088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spcAft>
                  <a:spcPts val="600"/>
                </a:spcAft>
              </a:pPr>
              <a:r>
                <a:rPr lang="ru-RU" sz="1100" b="1" dirty="0">
                  <a:latin typeface="Arial" panose="020B0604020202020204" pitchFamily="34" charset="0"/>
                  <a:cs typeface="Arial" panose="020B0604020202020204" pitchFamily="34" charset="0"/>
                </a:rPr>
                <a:t>ТОР-10  подержанных легковых автомобилей возрастом до 3 лет</a:t>
              </a:r>
              <a:endParaRPr lang="ru-RU" sz="1100" b="1" dirty="0"/>
            </a:p>
          </p:txBody>
        </p:sp>
        <p:sp>
          <p:nvSpPr>
            <p:cNvPr id="9" name="Прямоугольник 8"/>
            <p:cNvSpPr/>
            <p:nvPr/>
          </p:nvSpPr>
          <p:spPr>
            <a:xfrm>
              <a:off x="1189161" y="1888117"/>
              <a:ext cx="3632866" cy="43088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spcAft>
                  <a:spcPts val="600"/>
                </a:spcAft>
              </a:pPr>
              <a:r>
                <a:rPr lang="ru-RU" sz="1100" b="1" dirty="0">
                  <a:latin typeface="Arial" panose="020B0604020202020204" pitchFamily="34" charset="0"/>
                  <a:cs typeface="Arial" panose="020B0604020202020204" pitchFamily="34" charset="0"/>
                </a:rPr>
                <a:t>Динамика рынка подержанных легковых автомобилей</a:t>
              </a:r>
              <a:endParaRPr lang="ru-RU" sz="1100" b="1" dirty="0"/>
            </a:p>
          </p:txBody>
        </p:sp>
      </p:grpSp>
      <p:pic>
        <p:nvPicPr>
          <p:cNvPr id="6" name="Рисунок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66135" y="3165828"/>
            <a:ext cx="3693432" cy="3289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687175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Образец заголовка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2644</TotalTime>
  <Words>222</Words>
  <Application>Microsoft Office PowerPoint</Application>
  <PresentationFormat>Экран (4:3)</PresentationFormat>
  <Paragraphs>58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ＭＳ Ｐゴシック</vt:lpstr>
      <vt:lpstr>Arial</vt:lpstr>
      <vt:lpstr>Calibri</vt:lpstr>
      <vt:lpstr>Тема Office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Евсегнеев Сергей Михайлович</dc:creator>
  <cp:lastModifiedBy>Болушева Ольга Александровна</cp:lastModifiedBy>
  <cp:revision>297</cp:revision>
  <cp:lastPrinted>2022-04-27T09:04:41Z</cp:lastPrinted>
  <dcterms:created xsi:type="dcterms:W3CDTF">2017-01-10T10:06:35Z</dcterms:created>
  <dcterms:modified xsi:type="dcterms:W3CDTF">2022-04-27T09:33:56Z</dcterms:modified>
</cp:coreProperties>
</file>