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0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06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hyperlink" Target="https://dv-tc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733DC96-4E14-4B53-826D-65D3DFFE9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6670" y="1449359"/>
            <a:ext cx="9906000" cy="4591050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4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815494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154367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636670" y="508109"/>
            <a:ext cx="9932188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230923" y="6251941"/>
            <a:ext cx="10359103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89" y="5612645"/>
            <a:ext cx="667402" cy="63929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1636670" y="161372"/>
            <a:ext cx="102060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Во сколько </a:t>
            </a:r>
            <a:r>
              <a:rPr lang="ru-RU" sz="1600" i="0" u="none" strike="noStrike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обходится владение </a:t>
            </a:r>
            <a:r>
              <a:rPr lang="ru-RU" sz="160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автомобилем Москвич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Techno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Москве и Санкт-Петербурге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A95B35-FB97-4F4C-9541-866C515281A9}"/>
              </a:ext>
            </a:extLst>
          </p:cNvPr>
          <p:cNvSpPr txBox="1"/>
          <p:nvPr/>
        </p:nvSpPr>
        <p:spPr>
          <a:xfrm>
            <a:off x="1636670" y="705313"/>
            <a:ext cx="1014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+mj-lt"/>
              </a:rPr>
              <a:t>Маркетинговое агентство НАПИ проанализировало стоимость владения автомобилем </a:t>
            </a:r>
            <a:r>
              <a:rPr lang="ru-RU" sz="120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</a:rPr>
              <a:t>Москвич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6 Techno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1200" dirty="0">
                <a:latin typeface="+mj-lt"/>
              </a:rPr>
              <a:t>у физического лица в </a:t>
            </a:r>
            <a:r>
              <a:rPr lang="ru-RU" sz="1200" i="0" u="none" strike="noStrike" dirty="0">
                <a:effectLst/>
                <a:latin typeface="+mj-lt"/>
              </a:rPr>
              <a:t>Москве и Санкт-Петербурге </a:t>
            </a:r>
          </a:p>
          <a:p>
            <a:pPr algn="just"/>
            <a:r>
              <a:rPr lang="ru-RU" sz="1200" i="0" u="none" strike="noStrike" dirty="0">
                <a:effectLst/>
                <a:latin typeface="+mj-lt"/>
              </a:rPr>
              <a:t>с использованием онлайн </a:t>
            </a:r>
            <a:r>
              <a:rPr lang="ru-RU" sz="1200" i="0" u="sng" strike="noStrike" dirty="0">
                <a:solidFill>
                  <a:srgbClr val="0070C0"/>
                </a:solidFill>
                <a:effectLst/>
                <a:latin typeface="+mj-lt"/>
                <a:hlinkClick r:id="rId7"/>
              </a:rPr>
              <a:t>калькулятора</a:t>
            </a:r>
            <a:r>
              <a:rPr lang="en-US" sz="1200" i="0" u="sng" strike="noStrike" dirty="0">
                <a:solidFill>
                  <a:srgbClr val="0070C0"/>
                </a:solidFill>
                <a:effectLst/>
                <a:latin typeface="+mj-lt"/>
                <a:hlinkClick r:id="rId7"/>
              </a:rPr>
              <a:t> </a:t>
            </a:r>
            <a:r>
              <a:rPr lang="ru-RU" sz="1200" i="0" u="sng" strike="noStrike" dirty="0">
                <a:solidFill>
                  <a:srgbClr val="0070C0"/>
                </a:solidFill>
                <a:effectLst/>
                <a:latin typeface="+mj-lt"/>
                <a:hlinkClick r:id="rId7"/>
              </a:rPr>
              <a:t>стоимости владения </a:t>
            </a:r>
            <a:r>
              <a:rPr lang="en-US" sz="1200" i="0" u="sng" strike="noStrike" dirty="0">
                <a:solidFill>
                  <a:srgbClr val="0070C0"/>
                </a:solidFill>
                <a:effectLst/>
                <a:latin typeface="+mj-lt"/>
                <a:hlinkClick r:id="rId7"/>
              </a:rPr>
              <a:t>DV – TCO</a:t>
            </a:r>
            <a:r>
              <a:rPr lang="ru-RU" sz="1200" dirty="0">
                <a:latin typeface="+mj-lt"/>
              </a:rPr>
              <a:t>.    Стоимость владения автомобилем рассчитана с учетом потери стоимости.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201FB0F-FDDC-4CDF-9900-3D986CE67E79}"/>
              </a:ext>
            </a:extLst>
          </p:cNvPr>
          <p:cNvSpPr txBox="1"/>
          <p:nvPr/>
        </p:nvSpPr>
        <p:spPr>
          <a:xfrm>
            <a:off x="1636670" y="25832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</a:rPr>
              <a:t>Стоимость владения автомобилем Москвич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6 Techno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в Москве </a:t>
            </a:r>
          </a:p>
        </p:txBody>
      </p:sp>
    </p:spTree>
    <p:extLst>
      <p:ext uri="{BB962C8B-B14F-4D97-AF65-F5344CB8AC3E}">
        <p14:creationId xmlns:p14="http://schemas.microsoft.com/office/powerpoint/2010/main" val="27704965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71</Words>
  <Application>Microsoft Office PowerPoint</Application>
  <PresentationFormat>Широкоэкранный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31</cp:revision>
  <dcterms:created xsi:type="dcterms:W3CDTF">2025-02-12T06:29:35Z</dcterms:created>
  <dcterms:modified xsi:type="dcterms:W3CDTF">2025-03-25T08:52:58Z</dcterms:modified>
</cp:coreProperties>
</file>