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4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F4F"/>
    <a:srgbClr val="009999"/>
    <a:srgbClr val="008D8A"/>
    <a:srgbClr val="00A249"/>
    <a:srgbClr val="006600"/>
    <a:srgbClr val="660066"/>
    <a:srgbClr val="FF7575"/>
    <a:srgbClr val="008080"/>
    <a:srgbClr val="FF6600"/>
    <a:srgbClr val="F7C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85" autoAdjust="0"/>
    <p:restoredTop sz="96412" autoAdjust="0"/>
  </p:normalViewPr>
  <p:slideViewPr>
    <p:cSldViewPr snapToGrid="0">
      <p:cViewPr>
        <p:scale>
          <a:sx n="95" d="100"/>
          <a:sy n="95" d="100"/>
        </p:scale>
        <p:origin x="1248" y="-3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2E4787-C391-41FE-B5AC-62F7C860F6CE}" type="datetimeFigureOut">
              <a:rPr lang="ru-RU" smtClean="0"/>
              <a:pPr/>
              <a:t>17.02.2022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37741-6548-4C97-A12F-9D08C0912A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569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napinfo.ru/services/avtomobilnaya-statistika/proizvodstvo-avtomobilej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350049-D617-41C0-B576-DFE001B579D4}"/>
              </a:ext>
            </a:extLst>
          </p:cNvPr>
          <p:cNvSpPr txBox="1"/>
          <p:nvPr/>
        </p:nvSpPr>
        <p:spPr>
          <a:xfrm>
            <a:off x="4296089" y="6331478"/>
            <a:ext cx="4572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r">
              <a:spcBef>
                <a:spcPts val="600"/>
              </a:spcBef>
              <a:spcAft>
                <a:spcPts val="600"/>
              </a:spcAft>
            </a:pPr>
            <a:r>
              <a:rPr lang="ru-RU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Источник</a:t>
            </a:r>
            <a:r>
              <a:rPr lang="en-US" sz="9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Russian Automotive Market Research</a:t>
            </a:r>
            <a:endParaRPr lang="ru-RU" sz="900" dirty="0"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F78270C-D0ED-496A-B5E1-0261B47148AE}"/>
              </a:ext>
            </a:extLst>
          </p:cNvPr>
          <p:cNvSpPr txBox="1"/>
          <p:nvPr/>
        </p:nvSpPr>
        <p:spPr>
          <a:xfrm>
            <a:off x="1151321" y="661958"/>
            <a:ext cx="752493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050" dirty="0"/>
              <a:t>Агентство Russian Automotive Market Research проанализировало производственные результаты автомобильной промышленности в странах-соседях за двенадцать месяцев 2021 г.</a:t>
            </a:r>
          </a:p>
          <a:p>
            <a:pPr algn="just" fontAlgn="t">
              <a:spcAft>
                <a:spcPts val="600"/>
              </a:spcAft>
            </a:pPr>
            <a:r>
              <a:rPr lang="ru-RU" sz="1050" dirty="0"/>
              <a:t>По данным Russian Automotive Market Research, наибольший прирост </a:t>
            </a:r>
            <a:r>
              <a:rPr lang="ru-RU" sz="1050" u="sng" dirty="0">
                <a:hlinkClick r:id="rId2"/>
              </a:rPr>
              <a:t>производства легковых автомобилей</a:t>
            </a:r>
            <a:r>
              <a:rPr lang="ru-RU" sz="1050" dirty="0"/>
              <a:t> наблюдался в Украине (+104% по сравнению с январем-декабрем 2020 г.), также выпуск легковых автомобилей увеличили заводы Белоруссии, Казахстана и России на 41%, 25% и 12% соответственно. В Узбекистане производство легковых автомобилей показало отрицательную динамику -16% к АППГ.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D7723F7-EF0C-4E60-A469-66FA10007AB8}"/>
              </a:ext>
            </a:extLst>
          </p:cNvPr>
          <p:cNvSpPr txBox="1"/>
          <p:nvPr/>
        </p:nvSpPr>
        <p:spPr>
          <a:xfrm>
            <a:off x="2059535" y="1917503"/>
            <a:ext cx="545221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000" b="1" dirty="0"/>
              <a:t>Производство легковых автомобилей в странах-соседях и России, </a:t>
            </a:r>
          </a:p>
          <a:p>
            <a:pPr algn="ctr"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000" b="1" dirty="0"/>
              <a:t>январь-декабрь</a:t>
            </a:r>
            <a:r>
              <a:rPr lang="en-US" sz="1000" b="1" dirty="0"/>
              <a:t> </a:t>
            </a:r>
            <a:r>
              <a:rPr lang="ru-RU" sz="1000" b="1" dirty="0"/>
              <a:t>2019, 2020, 2021 г., тыс. ед.</a:t>
            </a:r>
          </a:p>
        </p:txBody>
      </p:sp>
      <p:sp>
        <p:nvSpPr>
          <p:cNvPr id="18" name="Заголовок 2"/>
          <p:cNvSpPr txBox="1">
            <a:spLocks/>
          </p:cNvSpPr>
          <p:nvPr/>
        </p:nvSpPr>
        <p:spPr>
          <a:xfrm>
            <a:off x="1325267" y="16121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/>
              <a:t> В Узбекистане сокращается производство автомобилей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0781" y="2333001"/>
            <a:ext cx="5962650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1832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3464</TotalTime>
  <Words>112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79030</cp:lastModifiedBy>
  <cp:revision>384</cp:revision>
  <cp:lastPrinted>2021-05-26T08:02:07Z</cp:lastPrinted>
  <dcterms:created xsi:type="dcterms:W3CDTF">2017-01-10T10:06:35Z</dcterms:created>
  <dcterms:modified xsi:type="dcterms:W3CDTF">2022-02-17T07:55:14Z</dcterms:modified>
</cp:coreProperties>
</file>