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4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D88"/>
    <a:srgbClr val="5B9BD5"/>
    <a:srgbClr val="7F7F7F"/>
    <a:srgbClr val="00A249"/>
    <a:srgbClr val="006600"/>
    <a:srgbClr val="660066"/>
    <a:srgbClr val="FF4F4F"/>
    <a:srgbClr val="FF7575"/>
    <a:srgbClr val="00808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5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1206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E4787-C391-41FE-B5AC-62F7C860F6CE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4518"/>
            <a:ext cx="5437821" cy="4465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451"/>
            <a:ext cx="2946351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7451"/>
            <a:ext cx="2946351" cy="4960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37741-6548-4C97-A12F-9D08C0912A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6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FF78270C-D0ED-496A-B5E1-0261B47148AE}"/>
              </a:ext>
            </a:extLst>
          </p:cNvPr>
          <p:cNvSpPr txBox="1"/>
          <p:nvPr/>
        </p:nvSpPr>
        <p:spPr>
          <a:xfrm>
            <a:off x="1184986" y="735483"/>
            <a:ext cx="7813902" cy="1509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</a:pPr>
            <a:r>
              <a:rPr lang="ru-RU" sz="1050" dirty="0"/>
              <a:t>Согласно данным Russian Automotive Market Research, за четыре месяца 2022 г. </a:t>
            </a:r>
            <a:r>
              <a:rPr lang="ru-RU" sz="1050" dirty="0">
                <a:hlinkClick r:id="rId2"/>
              </a:rPr>
              <a:t>было произведено </a:t>
            </a:r>
            <a:r>
              <a:rPr lang="ru-RU" sz="1050" dirty="0"/>
              <a:t>265,1 тыс. легковых автомобилей (-46,6% к аналогичному периоду 2021 г.), 33,5 тыс. легких коммерческих автомобилей (-17,8%), 22,3 тыс. грузовых автомобилей (-4,6%) и  3,6 тыс. автобусов (-5,6%). </a:t>
            </a:r>
          </a:p>
          <a:p>
            <a:pPr algn="just" fontAlgn="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</a:pPr>
            <a:r>
              <a:rPr lang="ru-RU" sz="1050" dirty="0"/>
              <a:t>Хуже всего ситуация в сегменте легковых автомобилей, так в апреле производство «легковушек»  упало на 56,2% по сравнению с мартом текущего года  и на 86,3% по сравнению с апрелем 2021 г.</a:t>
            </a:r>
            <a:endParaRPr lang="ru-RU" sz="1050" dirty="0">
              <a:solidFill>
                <a:srgbClr val="FF0000"/>
              </a:solidFill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FF0000"/>
                </a:solidFill>
              </a:rPr>
              <a:t>В апреле произвели меньше автомобилей, чем в марте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350049-D617-41C0-B576-DFE001B579D4}"/>
              </a:ext>
            </a:extLst>
          </p:cNvPr>
          <p:cNvSpPr txBox="1"/>
          <p:nvPr/>
        </p:nvSpPr>
        <p:spPr>
          <a:xfrm>
            <a:off x="4209469" y="6304567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Russian Automotive Market Research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B4CA10-215F-4658-89A3-0042EF6D7B33}"/>
              </a:ext>
            </a:extLst>
          </p:cNvPr>
          <p:cNvSpPr txBox="1"/>
          <p:nvPr/>
        </p:nvSpPr>
        <p:spPr>
          <a:xfrm>
            <a:off x="1178168" y="2204849"/>
            <a:ext cx="7552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/>
          </a:p>
          <a:p>
            <a:pPr algn="ctr"/>
            <a:r>
              <a:rPr lang="ru-RU" sz="1200" b="1" dirty="0"/>
              <a:t>Производство автомобилей в России, январь-апрель 2022 г., ед.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949" y="2727341"/>
            <a:ext cx="7711351" cy="359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997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3509</TotalTime>
  <Words>116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432</cp:revision>
  <cp:lastPrinted>2022-04-26T08:26:43Z</cp:lastPrinted>
  <dcterms:created xsi:type="dcterms:W3CDTF">2017-01-10T10:06:35Z</dcterms:created>
  <dcterms:modified xsi:type="dcterms:W3CDTF">2022-05-24T08:11:14Z</dcterms:modified>
</cp:coreProperties>
</file>