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8266"/>
    <a:srgbClr val="FECBC6"/>
    <a:srgbClr val="FEEFE8"/>
    <a:srgbClr val="FED9C6"/>
    <a:srgbClr val="F5CFDC"/>
    <a:srgbClr val="000000"/>
    <a:srgbClr val="FEE5DA"/>
    <a:srgbClr val="FDDBDE"/>
    <a:srgbClr val="FCDCE7"/>
    <a:srgbClr val="F7A7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1518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611688" y="6299124"/>
            <a:ext cx="3987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9750" y="687823"/>
            <a:ext cx="7434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+mj-lt"/>
              </a:rPr>
              <a:t>По данным маркетингового </a:t>
            </a:r>
            <a:r>
              <a:rPr lang="ru-RU" sz="1200">
                <a:latin typeface="+mj-lt"/>
              </a:rPr>
              <a:t>агентства НАПИ, </a:t>
            </a:r>
            <a:r>
              <a:rPr lang="ru-RU" sz="1200" dirty="0">
                <a:latin typeface="+mj-lt"/>
              </a:rPr>
              <a:t>за два месяца 2024 г. изменилась </a:t>
            </a:r>
            <a:r>
              <a:rPr lang="ru-RU" sz="1200" dirty="0">
                <a:latin typeface="+mj-lt"/>
                <a:hlinkClick r:id="rId3"/>
              </a:rPr>
              <a:t>структура рынка новых грузовых автомобилей</a:t>
            </a:r>
            <a:r>
              <a:rPr lang="ru-RU" sz="1200" dirty="0">
                <a:latin typeface="+mj-lt"/>
              </a:rPr>
              <a:t>.  По сравнению с январем-февралем 2023 года существенно выросла доля седельных тягачей.  Даже по итогам всего 2023 года доля тягачей была меньше, чем по итогам первых двух месяцев текущего года, 39,6% и 44,1% соответственно. Доля самосвалов в текущем году существенно сократилась и по сравнению с двумя месяцами прошлого года, и по сравнению с результатами всего 2023 года.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77442" y="238795"/>
            <a:ext cx="7299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solidFill>
                  <a:srgbClr val="FF0000"/>
                </a:solidFill>
                <a:latin typeface="+mj-lt"/>
              </a:rPr>
              <a:t>Тягачи выигрывают у самосвалов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8909" y="1719909"/>
            <a:ext cx="6408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+mj-lt"/>
              </a:rPr>
              <a:t>Продажи новых грузовых автомобилей по типу кузова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95919" y="4269915"/>
            <a:ext cx="6408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+mj-lt"/>
              </a:rPr>
              <a:t>Рынок новых грузовых автомобилей по типу кузова, янв.- дек. 2023 </a:t>
            </a:r>
            <a:r>
              <a:rPr lang="ru-RU" sz="1200" b="1">
                <a:latin typeface="+mj-lt"/>
              </a:rPr>
              <a:t>г .</a:t>
            </a:r>
            <a:endParaRPr lang="ru-RU" sz="1200" b="1" dirty="0">
              <a:latin typeface="+mj-lt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718A8D5-8E29-4264-813B-1099C71496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2170" y="2042991"/>
            <a:ext cx="7296150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117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27</cp:revision>
  <dcterms:created xsi:type="dcterms:W3CDTF">2022-08-09T13:01:09Z</dcterms:created>
  <dcterms:modified xsi:type="dcterms:W3CDTF">2024-03-18T08:52:42Z</dcterms:modified>
</cp:coreProperties>
</file>