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9B3F"/>
    <a:srgbClr val="FF7575"/>
    <a:srgbClr val="F7C7A7"/>
    <a:srgbClr val="615B5B"/>
    <a:srgbClr val="8AE693"/>
    <a:srgbClr val="AAC5FC"/>
    <a:srgbClr val="BBDCF1"/>
    <a:srgbClr val="B3F09A"/>
    <a:srgbClr val="9CEEC7"/>
    <a:srgbClr val="A0E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 varScale="1">
        <p:scale>
          <a:sx n="109" d="100"/>
          <a:sy n="109" d="100"/>
        </p:scale>
        <p:origin x="205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napinfo.ru/services/marketing-rynka-avtozapchastej/monitoring-tsen-zapasnyh-chastej-masel-i-tehnicheskih-zhidkostej-dlya-tehnicheskogo-osmotra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412269" y="165618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ko-KR" sz="1400" dirty="0">
                <a:solidFill>
                  <a:srgbClr val="649B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Цены на запчасти для тормозной системы не тормозят</a:t>
            </a:r>
            <a:endParaRPr lang="ko-KR" altLang="en-US" sz="1400" dirty="0">
              <a:solidFill>
                <a:srgbClr val="649B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95753" y="769881"/>
            <a:ext cx="7798965" cy="1330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100" dirty="0">
                <a:solidFill>
                  <a:srgbClr val="212121"/>
                </a:solidFill>
              </a:rPr>
              <a:t>Агентство Russian Automotive Market Research провело </a:t>
            </a:r>
            <a:r>
              <a:rPr lang="ru-RU" sz="1100" dirty="0">
                <a:solidFill>
                  <a:srgbClr val="212121"/>
                </a:solidFill>
                <a:hlinkClick r:id="rId2"/>
              </a:rPr>
              <a:t>исследование по ценам на оригинальные запчасти для тормозной системы</a:t>
            </a:r>
            <a:r>
              <a:rPr lang="ru-RU" sz="1100" dirty="0">
                <a:solidFill>
                  <a:srgbClr val="212121"/>
                </a:solidFill>
              </a:rPr>
              <a:t> для седельных тягачей и самосвалов с полной массой от </a:t>
            </a:r>
            <a:r>
              <a:rPr lang="ru-RU" sz="1100" dirty="0" smtClean="0">
                <a:solidFill>
                  <a:srgbClr val="212121"/>
                </a:solidFill>
              </a:rPr>
              <a:t>16 </a:t>
            </a:r>
            <a:r>
              <a:rPr lang="ru-RU" sz="1100" dirty="0">
                <a:solidFill>
                  <a:srgbClr val="212121"/>
                </a:solidFill>
              </a:rPr>
              <a:t>до 40 т. </a:t>
            </a:r>
          </a:p>
          <a:p>
            <a:pPr algn="just">
              <a:lnSpc>
                <a:spcPct val="150000"/>
              </a:lnSpc>
            </a:pPr>
            <a:r>
              <a:rPr lang="ru-RU" sz="1100" dirty="0"/>
              <a:t>Согласно данным </a:t>
            </a:r>
            <a:r>
              <a:rPr lang="en-US" sz="1100" dirty="0"/>
              <a:t>RAMR</a:t>
            </a:r>
            <a:r>
              <a:rPr lang="ru-RU" sz="1100" dirty="0"/>
              <a:t>, в марте 2022 года относительно декабря 2021 года цены на </a:t>
            </a:r>
            <a:r>
              <a:rPr lang="ru-RU" sz="1100" dirty="0">
                <a:solidFill>
                  <a:srgbClr val="212121"/>
                </a:solidFill>
              </a:rPr>
              <a:t>запчасти для тормозной системы</a:t>
            </a:r>
            <a:r>
              <a:rPr lang="ru-RU" sz="1100" dirty="0"/>
              <a:t> подорожали в среднем на 33,5%. Более всего цены выросли на задние тормозные диски для самосвалов (+80%).</a:t>
            </a:r>
          </a:p>
        </p:txBody>
      </p:sp>
      <p:sp>
        <p:nvSpPr>
          <p:cNvPr id="19" name="TextBox 18">
            <a:hlinkClick r:id="rId3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878187" y="2167437"/>
            <a:ext cx="79036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Динамика цен на запчасти для тормозной системы в декабре 2021 г. и марте 2022 г.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46958" y="2520091"/>
            <a:ext cx="37982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/>
              <a:t>Самосвал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50742" y="2528884"/>
            <a:ext cx="392136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050" dirty="0"/>
              <a:t>Седельный тягач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725" y="2775033"/>
            <a:ext cx="4380582" cy="344153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3544" y="2720410"/>
            <a:ext cx="4199250" cy="352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8007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2706</TotalTime>
  <Words>94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297</cp:revision>
  <cp:lastPrinted>2021-01-12T08:54:06Z</cp:lastPrinted>
  <dcterms:created xsi:type="dcterms:W3CDTF">2017-01-10T10:06:35Z</dcterms:created>
  <dcterms:modified xsi:type="dcterms:W3CDTF">2022-04-06T09:59:14Z</dcterms:modified>
</cp:coreProperties>
</file>