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410383" y="168918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Существенно изменилась структура рынка автобусов</a:t>
            </a:r>
            <a:endParaRPr lang="ko-KR" altLang="en-US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48508" y="818250"/>
            <a:ext cx="764051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/>
              <a:t>Согласно данным </a:t>
            </a:r>
            <a:r>
              <a:rPr lang="en-US" sz="1100" dirty="0"/>
              <a:t>Russian Automotive Market Research</a:t>
            </a:r>
            <a:r>
              <a:rPr lang="ru-RU" sz="1100" dirty="0"/>
              <a:t> в 2022 году существенно изменилась структура </a:t>
            </a:r>
            <a:r>
              <a:rPr lang="ru-RU" sz="1100" dirty="0">
                <a:hlinkClick r:id="rId2"/>
              </a:rPr>
              <a:t>рынка новых автобусов</a:t>
            </a:r>
            <a:r>
              <a:rPr lang="ru-RU" sz="1100" dirty="0"/>
              <a:t>. Так доля автобусов малого класса сократилась на 13,7% и составила чуть меньше трети. Значительно выросла доля автобусов  особо большого класса  - на 8,7%, автобусы большого класса прибавили в доле 4%.</a:t>
            </a:r>
          </a:p>
          <a:p>
            <a:pPr algn="just"/>
            <a:endParaRPr lang="ru-RU" sz="1100" dirty="0"/>
          </a:p>
          <a:p>
            <a:pPr algn="just"/>
            <a:r>
              <a:rPr lang="ru-RU" sz="1100" dirty="0"/>
              <a:t>Всего за 4 месяца 2022 года рынок новых автобусов вырос на 25,6% по отношению к аналогичному периоду 2021 года. С января по апрель было продано 4,6 тыс. новых автобусов, в прошлом году за четыре месяца было реализовано 3,7 тыс. Рост произошел за счет активных продаж в феврале (+96,6% к февралю 2021 г.)  и марте (+66,4% к марту 2021 г.). В апреле текущего года продажи новых автобусов упали на 24,8%.</a:t>
            </a:r>
          </a:p>
          <a:p>
            <a:pPr algn="just"/>
            <a:endParaRPr lang="ru-RU" sz="11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2002975" y="2763049"/>
            <a:ext cx="6283775" cy="400110"/>
            <a:chOff x="2060125" y="3115474"/>
            <a:chExt cx="6283775" cy="400110"/>
          </a:xfrm>
        </p:grpSpPr>
        <p:sp>
          <p:nvSpPr>
            <p:cNvPr id="19" name="TextBox 18">
              <a:hlinkClick r:id="rId3"/>
              <a:extLst>
                <a:ext uri="{FF2B5EF4-FFF2-40B4-BE49-F238E27FC236}">
                  <a16:creationId xmlns:a16="http://schemas.microsoft.com/office/drawing/2014/main" id="{8951C0F7-5B66-6F43-B268-AF859CE8BA04}"/>
                </a:ext>
              </a:extLst>
            </p:cNvPr>
            <p:cNvSpPr txBox="1"/>
            <p:nvPr/>
          </p:nvSpPr>
          <p:spPr>
            <a:xfrm>
              <a:off x="2060125" y="3115474"/>
              <a:ext cx="27236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Структура рынка новых автобусов январь-апрель 2021г., %</a:t>
              </a:r>
            </a:p>
          </p:txBody>
        </p:sp>
        <p:sp>
          <p:nvSpPr>
            <p:cNvPr id="11" name="TextBox 10">
              <a:hlinkClick r:id="rId3"/>
              <a:extLst>
                <a:ext uri="{FF2B5EF4-FFF2-40B4-BE49-F238E27FC236}">
                  <a16:creationId xmlns:a16="http://schemas.microsoft.com/office/drawing/2014/main" id="{8951C0F7-5B66-6F43-B268-AF859CE8BA04}"/>
                </a:ext>
              </a:extLst>
            </p:cNvPr>
            <p:cNvSpPr txBox="1"/>
            <p:nvPr/>
          </p:nvSpPr>
          <p:spPr>
            <a:xfrm>
              <a:off x="5554026" y="3115474"/>
              <a:ext cx="27898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Структура рынка новых автобусов январь-апрель 2022г., %</a:t>
              </a:r>
            </a:p>
          </p:txBody>
        </p: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496" y="3042000"/>
            <a:ext cx="8007207" cy="283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2784</TotalTime>
  <Words>152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318</cp:revision>
  <cp:lastPrinted>2022-05-19T06:58:06Z</cp:lastPrinted>
  <dcterms:created xsi:type="dcterms:W3CDTF">2017-01-10T10:06:35Z</dcterms:created>
  <dcterms:modified xsi:type="dcterms:W3CDTF">2022-05-19T07:56:50Z</dcterms:modified>
</cp:coreProperties>
</file>