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339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раюхина" initials="АК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1755A"/>
    <a:srgbClr val="FFCCCC"/>
    <a:srgbClr val="FF6600"/>
    <a:srgbClr val="FF7C80"/>
    <a:srgbClr val="D9D9D9"/>
    <a:srgbClr val="FFA747"/>
    <a:srgbClr val="0066FF"/>
    <a:srgbClr val="FFC000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2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9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25697-3A8D-4B74-9FD7-FC8ADD0487B7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70559-0E80-413A-B00B-B373D6B0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5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99492-7805-4EAF-9BBE-A809B84AF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EAB154-B542-41D8-AFFF-BE3D25B93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D0620-87DD-4778-A92F-A13B6935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93FD7A-6A80-4A4D-A411-85DDD39A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2652E4-8E47-4359-B0E3-DFF434A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2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FE0A7-1B05-4367-81E3-F37309B3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C556BF-FCA1-4A03-A11E-189C0FFEA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C4B7B3-570E-4456-992A-EFBAA2E0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5AE97A-939F-45F0-BA21-6A94B360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8D0DA-6766-4119-ABA7-EBD72029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9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25F7AB-AD2E-47F2-B26F-0CC77DF74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0FB618-8E05-4921-82D6-634BB5714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A99F07-4E37-4FC0-9B1C-D9D01A60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551785-0A6B-4571-B5CE-0F7E8BB3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098196-FA8B-4642-B2F9-A52D049F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21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A7598-F84B-4CAE-A527-6CA5FF94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B0DAC-1FB5-4822-9447-C5DD8409D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99394-5634-4EBD-8E5A-7F2BF3B8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02BA72-811D-4793-BD84-C5F74EBA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2D717F-748A-4720-913F-2D9B96C2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7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6F732-A88F-4109-B9D1-EFB857CF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778A28-6209-43F9-B566-21CBAED93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4FD9F-D197-4543-8AE4-4F57C8DF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ABE59A-25B0-4299-8887-6D2C33A1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DF8B19-66AC-474E-9EA7-D0A7D425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10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5E617-29CE-4B67-8EE7-A8A62DC8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FB13DD-D068-4A6E-9B25-83BEC1998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071F65-6F6F-4D62-8032-4DC49F08A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10F2D4-54B2-40AE-9F41-87C8D05E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4D94DD-D24E-4CBD-8399-8D5049EB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2C2496-1766-4DCA-AB7E-8A14F675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4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FA40C-9DC0-416F-B498-6B30427A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74C2CE-9D2F-4FC9-A0F2-75E89FE0C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BBF8A7-21DA-4D57-8011-373E7DDF9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8E4070-EF3A-48D2-B88A-7C4F1AE4C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F5A490-C05A-486A-BFDB-A1725F39D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2689CEB-58E2-4258-87C0-75504434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4DBAE0-4AC5-4517-BD7F-2B4DFCCB3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FE31E5-4A71-4882-A3BE-F5F17829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4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2C401-2EB7-408F-9F5A-ABDCE09C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B04ABAE-4308-4795-ACF9-A2F9A93E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625B43-94CC-4D5B-A05B-6DB4D038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EE0B302-4068-4812-AF3D-E2F88E8F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5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E18AC6-BF5A-4F72-A48F-72DAD036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BF09D1-A711-4E8A-87BA-B70AD6C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525A39-D0FB-4141-A868-45084B22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3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C8682-B2D8-49DB-BA41-5C8CE514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42701E-F4B5-43D0-ADF0-DEA9C619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50FAC4-F09F-4982-8F7B-5A69E8542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A07770-A587-420A-8E2A-EA302DBB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8B35C0-6B72-4A30-957F-1A184447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F75CAC-FB2C-42D4-BD4C-85FE3A53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8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D14B1-E7BE-458A-97C5-DE31A1641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330B17-000E-456A-904F-544C5EF68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D05FE7-B14D-4563-8CAF-1D9559A0B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88E334-D790-4160-BBE2-7FBC6B0C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FAED61-D0B7-47DF-A5BD-8DC385AC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59644E-9BF3-4E68-B9A7-1E86C2B2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62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FB81A-D00C-4F3D-AE9B-23568CA19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17D895-EB26-40A0-B1C7-B4BCB0EDA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11C07A-5048-4891-8469-0D3ED4A23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CB88-18CE-479A-921E-169AA032196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018E09-E35F-43EB-BB3D-F58F4B5C8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452193-358B-4DB1-850C-616C7869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3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55219A4-F6AE-493C-AB60-99095AC37121}"/>
              </a:ext>
            </a:extLst>
          </p:cNvPr>
          <p:cNvSpPr/>
          <p:nvPr/>
        </p:nvSpPr>
        <p:spPr>
          <a:xfrm>
            <a:off x="11710979" y="217880"/>
            <a:ext cx="255304" cy="2553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1CF2F-19B6-4B01-91BB-CDBA096AD5BE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293321" y="6546945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>
            <a:hlinkClick r:id="rId2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7234616" y="6547646"/>
            <a:ext cx="4688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804248" y="137932"/>
            <a:ext cx="7677731" cy="4307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endParaRPr lang="ru-RU" sz="2000" b="1" dirty="0">
              <a:solidFill>
                <a:srgbClr val="212F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A8F4A89-22B8-7C4C-AD26-BB4B17057746}"/>
              </a:ext>
            </a:extLst>
          </p:cNvPr>
          <p:cNvCxnSpPr>
            <a:cxnSpLocks/>
          </p:cNvCxnSpPr>
          <p:nvPr/>
        </p:nvCxnSpPr>
        <p:spPr>
          <a:xfrm flipH="1">
            <a:off x="444881" y="7255919"/>
            <a:ext cx="11155832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04" y="157831"/>
            <a:ext cx="919503" cy="695840"/>
          </a:xfrm>
          <a:prstGeom prst="rect">
            <a:avLst/>
          </a:prstGeom>
        </p:spPr>
      </p:pic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306A7381-856C-F543-9157-C5915A015D7C}"/>
              </a:ext>
            </a:extLst>
          </p:cNvPr>
          <p:cNvCxnSpPr>
            <a:cxnSpLocks/>
          </p:cNvCxnSpPr>
          <p:nvPr/>
        </p:nvCxnSpPr>
        <p:spPr>
          <a:xfrm flipH="1" flipV="1">
            <a:off x="1169107" y="505751"/>
            <a:ext cx="10390870" cy="8624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7" name="Рисунок 16" descr="http://dl3.joxi.net/drive/2022/11/15/0047/1886/3106654/54/e9d0e93895.jpg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04" y="5870136"/>
            <a:ext cx="494794" cy="4821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C397148-E9DB-4F27-9E91-9A1A1195E2AB}"/>
              </a:ext>
            </a:extLst>
          </p:cNvPr>
          <p:cNvSpPr txBox="1"/>
          <p:nvPr/>
        </p:nvSpPr>
        <p:spPr>
          <a:xfrm>
            <a:off x="5538723" y="82733"/>
            <a:ext cx="6097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ОНЛАЙН  КАЛЬКУЛЯТОР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DV-TCO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366F0CD2-4335-4636-816F-E76D4B7D90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617" y="705545"/>
            <a:ext cx="10229850" cy="57721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C6C6496-B753-410A-9F16-F7B5B49A4944}"/>
              </a:ext>
            </a:extLst>
          </p:cNvPr>
          <p:cNvSpPr txBox="1"/>
          <p:nvPr/>
        </p:nvSpPr>
        <p:spPr>
          <a:xfrm>
            <a:off x="1293321" y="583604"/>
            <a:ext cx="6341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Расчет стоимости владения </a:t>
            </a:r>
            <a:r>
              <a:rPr lang="en-US" sz="1600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CHERY ARRIZO 8 Comfort</a:t>
            </a:r>
            <a:endParaRPr lang="ru-RU" sz="1600" cap="al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8345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11684</TotalTime>
  <Words>24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Краюхина</dc:creator>
  <cp:lastModifiedBy>Болушева Ольга Александровна</cp:lastModifiedBy>
  <cp:revision>1019</cp:revision>
  <cp:lastPrinted>2022-11-14T12:15:58Z</cp:lastPrinted>
  <dcterms:created xsi:type="dcterms:W3CDTF">2021-08-13T11:00:04Z</dcterms:created>
  <dcterms:modified xsi:type="dcterms:W3CDTF">2024-08-15T08:58:40Z</dcterms:modified>
</cp:coreProperties>
</file>