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9200"/>
    <a:srgbClr val="A47D00"/>
    <a:srgbClr val="56783C"/>
    <a:srgbClr val="DEA900"/>
    <a:srgbClr val="82AF61"/>
    <a:srgbClr val="A1C288"/>
    <a:srgbClr val="94BA78"/>
    <a:srgbClr val="FABE00"/>
    <a:srgbClr val="EAB200"/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00" autoAdjust="0"/>
    <p:restoredTop sz="94660"/>
  </p:normalViewPr>
  <p:slideViewPr>
    <p:cSldViewPr snapToGrid="0">
      <p:cViewPr>
        <p:scale>
          <a:sx n="100" d="100"/>
          <a:sy n="100" d="100"/>
        </p:scale>
        <p:origin x="123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pinfo.ru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napinfo.ru/services/tseny-na-avtomobili/dinamika-srednih-tsen-na-poderzhannye-pritsepy-i-polupritsepy/" TargetMode="External"/><Relationship Id="rId4" Type="http://schemas.openxmlformats.org/officeDocument/2006/relationships/hyperlink" Target="https://napinfo.ru/services/tseny-na-avtomobili/dinamika-srednih-tsen-na-novye-pritsepy-i-polupritsep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E965C64-279A-4465-AF68-BACAEB85DB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9322" y="2115805"/>
            <a:ext cx="7515225" cy="46958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5660A61-6B97-4AF7-8DDC-FCD80F20F71B}"/>
              </a:ext>
            </a:extLst>
          </p:cNvPr>
          <p:cNvSpPr txBox="1"/>
          <p:nvPr/>
        </p:nvSpPr>
        <p:spPr>
          <a:xfrm>
            <a:off x="1384623" y="635256"/>
            <a:ext cx="7549924" cy="14534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000" dirty="0"/>
              <a:t>Маркетинговое агентство </a:t>
            </a:r>
            <a:r>
              <a:rPr lang="ru-RU" sz="1000" dirty="0">
                <a:hlinkClick r:id="rId3"/>
              </a:rPr>
              <a:t>НАПИ</a:t>
            </a:r>
            <a:r>
              <a:rPr lang="ru-RU" sz="1000" dirty="0"/>
              <a:t> проанализировало динамику средних цен на новые и подержанные* прицепы и полуприцепы. За год, с ноября 2024 по ноябрь 2025 года, стоимость прицепов и полуприцепов снизилась. Так, средняя цена на </a:t>
            </a:r>
            <a:r>
              <a:rPr lang="ru-RU" sz="1000" dirty="0">
                <a:hlinkClick r:id="rId4"/>
              </a:rPr>
              <a:t>новые полуприцепы </a:t>
            </a:r>
            <a:r>
              <a:rPr lang="ru-RU" sz="1000" dirty="0"/>
              <a:t>снизилась на 18,6%, а на подержанные – на 16,6%. Средняя цена на новые прицепы сократилась на 19,9%, на подержанные – на 14,0%. За месяц, с октября по ноябрь 2025 года, средняя цена на новые полуприцепы снизилась на 0,7% до 5,1 млн рублей, а на </a:t>
            </a:r>
            <a:r>
              <a:rPr lang="ru-RU" sz="1000" dirty="0">
                <a:hlinkClick r:id="rId5"/>
              </a:rPr>
              <a:t>подержанные полуприцепы </a:t>
            </a:r>
            <a:r>
              <a:rPr lang="ru-RU" sz="1000" dirty="0"/>
              <a:t>выросла на 0,2% до 2,8 млн рублей. Средняя стоимость новых прицепов сократилась на 1,1% до 3,0 млн рублей, а подержанных – на 2,4% до 1,3 млн рублей.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E95F17-079F-40CF-96AC-3A8326E6DEDA}"/>
              </a:ext>
            </a:extLst>
          </p:cNvPr>
          <p:cNvSpPr txBox="1"/>
          <p:nvPr/>
        </p:nvSpPr>
        <p:spPr>
          <a:xfrm>
            <a:off x="1777525" y="269628"/>
            <a:ext cx="701609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1600" i="0" u="none" strike="noStrike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Стоимость новых прицепов </a:t>
            </a:r>
            <a:r>
              <a:rPr lang="ru-RU" sz="1600" i="0" u="none" strike="noStrike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 полуприцепов продолжает снижаться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C379E2-F5A6-4DC4-83A0-94BDFE8A5F23}"/>
              </a:ext>
            </a:extLst>
          </p:cNvPr>
          <p:cNvSpPr txBox="1"/>
          <p:nvPr/>
        </p:nvSpPr>
        <p:spPr>
          <a:xfrm>
            <a:off x="248835" y="6282965"/>
            <a:ext cx="1293944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+mj-lt"/>
              </a:rPr>
              <a:t>__________________</a:t>
            </a:r>
            <a:br>
              <a:rPr lang="en-US" sz="900" dirty="0">
                <a:latin typeface="+mj-lt"/>
              </a:rPr>
            </a:br>
            <a:r>
              <a:rPr lang="ru-RU" sz="1000" i="1" dirty="0">
                <a:latin typeface="+mj-lt"/>
              </a:rPr>
              <a:t>* не старше 20 лет</a:t>
            </a:r>
          </a:p>
        </p:txBody>
      </p:sp>
    </p:spTree>
    <p:extLst>
      <p:ext uri="{BB962C8B-B14F-4D97-AF65-F5344CB8AC3E}">
        <p14:creationId xmlns:p14="http://schemas.microsoft.com/office/powerpoint/2010/main" val="579640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1121</TotalTime>
  <Words>141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110</cp:revision>
  <cp:lastPrinted>2025-03-03T09:49:14Z</cp:lastPrinted>
  <dcterms:created xsi:type="dcterms:W3CDTF">2022-08-09T13:01:09Z</dcterms:created>
  <dcterms:modified xsi:type="dcterms:W3CDTF">2025-12-05T07:48:06Z</dcterms:modified>
</cp:coreProperties>
</file>