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5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банов Сергей С." initials="КСС" lastIdx="0" clrIdx="0">
    <p:extLst>
      <p:ext uri="{19B8F6BF-5375-455C-9EA6-DF929625EA0E}">
        <p15:presenceInfo xmlns:p15="http://schemas.microsoft.com/office/powerpoint/2012/main" userId="S-1-5-21-383357151-2991069858-1596914116-11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9" autoAdjust="0"/>
    <p:restoredTop sz="94660"/>
  </p:normalViewPr>
  <p:slideViewPr>
    <p:cSldViewPr snapToGrid="0">
      <p:cViewPr>
        <p:scale>
          <a:sx n="90" d="100"/>
          <a:sy n="90" d="100"/>
        </p:scale>
        <p:origin x="2754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napinfo.ru/services/rynok-korporativnyh-avtomobilej/rynok-korporativnyh-avtomobilej-2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206915"/>
              </p:ext>
            </p:extLst>
          </p:nvPr>
        </p:nvGraphicFramePr>
        <p:xfrm>
          <a:off x="1415095" y="2397552"/>
          <a:ext cx="7553500" cy="37373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9723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648000">
                <a:tc>
                  <a:txBody>
                    <a:bodyPr/>
                    <a:lstStyle/>
                    <a:p>
                      <a:pPr marL="0" indent="93663" algn="l" fontAlgn="b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Тип кузова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</a:t>
                      </a:r>
                    </a:p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Февраль</a:t>
                      </a:r>
                    </a:p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Март</a:t>
                      </a:r>
                      <a:b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Апрель</a:t>
                      </a:r>
                      <a:b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Май</a:t>
                      </a:r>
                      <a:b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Июнь</a:t>
                      </a:r>
                      <a:b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Июль</a:t>
                      </a:r>
                      <a:b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Август</a:t>
                      </a:r>
                      <a:b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Январь-Август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900" b="1" i="0" u="none" strike="noStrike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Доля, Январь-Август </a:t>
                      </a:r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2022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Самосвал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1 943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8 309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74,6%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Седельный тягач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7,2%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Автобетоносмеситель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Автокран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3,8%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Бортовой или</a:t>
                      </a:r>
                      <a:r>
                        <a:rPr lang="ru-RU" sz="9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900" b="0" i="0" u="none" strike="noStrike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тентованный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Автофургон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2,3%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Рефрижератор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0,9%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Другой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3,5%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325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Всего</a:t>
                      </a:r>
                    </a:p>
                  </a:txBody>
                  <a:tcPr marL="857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1052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2563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11 144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ru-RU" sz="900" b="1" i="0" u="none" strike="noStrike" kern="1200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100%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415095" y="678616"/>
            <a:ext cx="7713809" cy="1304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Согласно данным НАПИ (Национальное Агентство Промышленной Информации)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среди корпоративных клиентов растет спрос на китайские седельные тягачи. Их доля в структуре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корпоративных продаж китайских грузовых автомобилей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 выросла с 0,5% в январе </a:t>
            </a: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2022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года до 13,2% в августе. Самыми продаваемыми китайскими автомобилями остаются самосвалы, по итогам восьми месяцев текущего года они занимают почти три четверти рынка корпоративных китайских автомобилей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000" dirty="0"/>
          </a:p>
        </p:txBody>
      </p:sp>
      <p:sp>
        <p:nvSpPr>
          <p:cNvPr id="5" name="TextBox 4"/>
          <p:cNvSpPr txBox="1"/>
          <p:nvPr/>
        </p:nvSpPr>
        <p:spPr>
          <a:xfrm>
            <a:off x="1590676" y="286302"/>
            <a:ext cx="738457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Среди </a:t>
            </a:r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корпоративных клиентов растет спрос на китайские тягачи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445541" y="6255558"/>
            <a:ext cx="45230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00" i="1" dirty="0">
                <a:latin typeface="Arial" panose="020B0604020202020204" pitchFamily="34" charset="0"/>
                <a:cs typeface="Arial" panose="020B0604020202020204" pitchFamily="34" charset="0"/>
              </a:rPr>
              <a:t>Источник: НАПИ (Национальное Агентство Промышленной Информации)</a:t>
            </a:r>
          </a:p>
          <a:p>
            <a:endParaRPr lang="en-US" sz="9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1415095" y="2074579"/>
            <a:ext cx="75535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00" b="1" dirty="0">
                <a:latin typeface="Arial" panose="020B0604020202020204" pitchFamily="34" charset="0"/>
                <a:cs typeface="Arial" panose="020B0604020202020204" pitchFamily="34" charset="0"/>
              </a:rPr>
              <a:t>Корпоративные продажи новых китайских грузовых автомобилей в 2022 г., ед.</a:t>
            </a:r>
          </a:p>
        </p:txBody>
      </p:sp>
    </p:spTree>
    <p:extLst>
      <p:ext uri="{BB962C8B-B14F-4D97-AF65-F5344CB8AC3E}">
        <p14:creationId xmlns:p14="http://schemas.microsoft.com/office/powerpoint/2010/main" val="17787198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228</Words>
  <Application>Microsoft Office PowerPoint</Application>
  <PresentationFormat>Экран (4:3)</PresentationFormat>
  <Paragraphs>116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27</cp:revision>
  <cp:lastPrinted>2022-09-23T08:56:04Z</cp:lastPrinted>
  <dcterms:created xsi:type="dcterms:W3CDTF">2022-08-09T13:01:09Z</dcterms:created>
  <dcterms:modified xsi:type="dcterms:W3CDTF">2022-09-23T09:50:19Z</dcterms:modified>
</cp:coreProperties>
</file>