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банов Сергей С." initials="КСС" lastIdx="0" clrIdx="0">
    <p:extLst>
      <p:ext uri="{19B8F6BF-5375-455C-9EA6-DF929625EA0E}">
        <p15:presenceInfo xmlns:p15="http://schemas.microsoft.com/office/powerpoint/2012/main" userId="S-1-5-21-383357151-2991069858-1596914116-1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0" d="100"/>
          <a:sy n="90" d="100"/>
        </p:scale>
        <p:origin x="275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rynok-korporativnyh-avtomobilej/rynok-korporativnyh-avtomobilej-2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6915"/>
              </p:ext>
            </p:extLst>
          </p:nvPr>
        </p:nvGraphicFramePr>
        <p:xfrm>
          <a:off x="1415095" y="2397552"/>
          <a:ext cx="7553500" cy="3737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72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marL="0" indent="93663" algn="l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 кузова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</a:t>
                      </a:r>
                    </a:p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</a:t>
                      </a:r>
                    </a:p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Апрель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Август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Январь-Август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Доля, Январь-Август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Самосвал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1 942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1 943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74,6%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Седельный тягач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Автобетоносмеситель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Автокран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Бортовой или</a:t>
                      </a:r>
                      <a:r>
                        <a:rPr lang="ru-RU" sz="9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тентованный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Автофургон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Рефрижератор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Другой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2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15095" y="678616"/>
            <a:ext cx="7713809" cy="1304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НАПИ (Национальное Агентство Промышленной Информации)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среди корпоративных клиентов растет спрос на китайские седельные тягачи. Их доля в структуре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корпоративных продаж китайских грузовых автомобилей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выросла с 0,5% в январе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года до 13,2% в августе. Самыми продаваемыми китайскими автомобилями остаются самосвалы, по итогам восьми месяцев текущего года они занимают почти три четверти рынка корпоративных китайских автомобилей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1590676" y="286302"/>
            <a:ext cx="7384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корпоративных клиентов растет спрос на китайские тягачи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541" y="6255558"/>
            <a:ext cx="4523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  <a:p>
            <a:endParaRPr lang="en-US" sz="9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415095" y="2074579"/>
            <a:ext cx="7553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Корпоративные продажи новых китайских грузовых автомобилей в 2022 г., ед.</a:t>
            </a: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228</Words>
  <Application>Microsoft Office PowerPoint</Application>
  <PresentationFormat>Экран (4:3)</PresentationFormat>
  <Paragraphs>116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</cp:revision>
  <cp:lastPrinted>2022-09-23T08:56:04Z</cp:lastPrinted>
  <dcterms:created xsi:type="dcterms:W3CDTF">2022-08-09T13:01:09Z</dcterms:created>
  <dcterms:modified xsi:type="dcterms:W3CDTF">2022-09-23T09:50:19Z</dcterms:modified>
</cp:coreProperties>
</file>