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 varScale="1">
        <p:scale>
          <a:sx n="109" d="100"/>
          <a:sy n="109" d="100"/>
        </p:scale>
        <p:origin x="205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203204" y="155599"/>
            <a:ext cx="7678245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altLang="ru-RU" sz="1400" dirty="0">
                <a:solidFill>
                  <a:srgbClr val="C1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Спрос на новые автобусы выше спроса на подержанные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47218" y="767344"/>
            <a:ext cx="7706636" cy="1720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ru-RU" sz="1200" dirty="0"/>
              <a:t>Согласно данным </a:t>
            </a:r>
            <a:r>
              <a:rPr lang="en-US" sz="1200" dirty="0"/>
              <a:t>Russian Automotive Market Research</a:t>
            </a:r>
            <a:r>
              <a:rPr lang="ru-RU" sz="1200" dirty="0"/>
              <a:t> </a:t>
            </a:r>
            <a:r>
              <a:rPr lang="ru-RU" sz="1200" dirty="0">
                <a:hlinkClick r:id="rId2"/>
              </a:rPr>
              <a:t>по итогам первого квартала. 2022 г</a:t>
            </a:r>
            <a:r>
              <a:rPr lang="ru-RU" sz="1200" dirty="0"/>
              <a:t>. продажи новых автобусов превзошли продажи подержанной техники, так за три месяца текущего года  было продано 3,7 тыс. новых автобусов  и 3,0 тыс. подержанных. Продажи новых автобусов относительно первого квартала 2021 г. выросли (+49,3%), а спрос на подержанные автобусы существенно сократился (-17,9%). В первом квартале прошлого года было продано 2,5 тыс. новых автобусов  и 3,7 тыс. подержанных</a:t>
            </a:r>
            <a:r>
              <a:rPr lang="ru-RU" sz="1200"/>
              <a:t>. </a:t>
            </a:r>
            <a:endParaRPr lang="ru-RU" sz="1100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1160585" y="2952440"/>
            <a:ext cx="7618534" cy="486383"/>
            <a:chOff x="988190" y="2581697"/>
            <a:chExt cx="7709537" cy="486383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988190" y="2581697"/>
              <a:ext cx="3733181" cy="477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ru-R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Продажи новых и подержанных автобусов,</a:t>
              </a:r>
            </a:p>
            <a:p>
              <a:pPr algn="ctr">
                <a:spcAft>
                  <a:spcPts val="600"/>
                </a:spcAft>
              </a:pPr>
              <a:r>
                <a:rPr lang="ru-R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 1 кв. 2021г.,ед.</a:t>
              </a:r>
              <a:endParaRPr lang="ru-RU" sz="1000" b="1" dirty="0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028808" y="2591026"/>
              <a:ext cx="3668919" cy="477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ru-R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Продажи новых и подержанных автобусов</a:t>
              </a:r>
            </a:p>
            <a:p>
              <a:pPr algn="ctr">
                <a:spcAft>
                  <a:spcPts val="600"/>
                </a:spcAft>
              </a:pPr>
              <a:r>
                <a:rPr lang="ru-R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 1 кв. 2022г.,ед.</a:t>
              </a:r>
              <a:endParaRPr lang="ru-RU" sz="1000" b="1" dirty="0"/>
            </a:p>
          </p:txBody>
        </p:sp>
      </p:grp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64" y="3558943"/>
            <a:ext cx="7654088" cy="276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7250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2726</TotalTime>
  <Words>117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310</cp:revision>
  <cp:lastPrinted>2021-01-12T08:54:06Z</cp:lastPrinted>
  <dcterms:created xsi:type="dcterms:W3CDTF">2017-01-10T10:06:35Z</dcterms:created>
  <dcterms:modified xsi:type="dcterms:W3CDTF">2022-04-18T09:32:17Z</dcterms:modified>
</cp:coreProperties>
</file>