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214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tseny-na-avtomobili/dinamika-srednih-tsen-na-novye-gruzovye-avtomobili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71576" y="145079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>
                <a:solidFill>
                  <a:srgbClr val="00B050"/>
                </a:solidFill>
              </a:rPr>
              <a:t>Седельные </a:t>
            </a:r>
            <a:r>
              <a:rPr lang="ru-RU" sz="1400" dirty="0">
                <a:solidFill>
                  <a:srgbClr val="00B050"/>
                </a:solidFill>
              </a:rPr>
              <a:t>тягачи за один месяц подорожали на 20,6%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8844" y="623510"/>
            <a:ext cx="78040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00" dirty="0"/>
              <a:t>Агентство Russian Automotive Market Research проанализировало </a:t>
            </a:r>
            <a:r>
              <a:rPr lang="ru-RU" sz="1000" dirty="0">
                <a:hlinkClick r:id="rId2"/>
              </a:rPr>
              <a:t>динамику средних цен на новые грузовые автомобили</a:t>
            </a:r>
            <a:r>
              <a:rPr lang="ru-RU" sz="1000" dirty="0"/>
              <a:t> и подготовило отчет.</a:t>
            </a:r>
          </a:p>
          <a:p>
            <a:pPr algn="just" fontAlgn="t">
              <a:spcAft>
                <a:spcPts val="600"/>
              </a:spcAft>
            </a:pPr>
            <a:r>
              <a:rPr lang="ru-RU" sz="1000" dirty="0"/>
              <a:t>Согласно данным RAMR, за год средняя цена на новый грузовой автомобиль выросла на рекордные 41,3%. Так в марте 2022 года средняя цена на новый грузовой</a:t>
            </a:r>
            <a:r>
              <a:rPr lang="en-US" sz="1000" dirty="0"/>
              <a:t> </a:t>
            </a:r>
            <a:r>
              <a:rPr lang="ru-RU" sz="1000" dirty="0"/>
              <a:t>автомобиль достигла  8,7 млн. руб. против 6,1 млн. руб. в марте 2021 г. По сравнению с февралем 2022 года средняя цена на новый грузовой автомобиль в марте 2022 г. выросла на 12%. Седельные тягачи за один месяц подорожали на 20,6%, самосвалы – на 14,1%.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5823" y="3917385"/>
            <a:ext cx="382539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средних </a:t>
            </a:r>
            <a:r>
              <a:rPr lang="ru-RU" sz="10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 </a:t>
            </a:r>
            <a:r>
              <a:rPr lang="ru-RU" sz="1000" b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седельные тягачи, 2022</a:t>
            </a:r>
          </a:p>
        </p:txBody>
      </p:sp>
      <p:sp>
        <p:nvSpPr>
          <p:cNvPr id="10" name="TextBox 9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386862" y="1859280"/>
            <a:ext cx="86252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000" b="1" dirty="0">
                <a:solidFill>
                  <a:srgbClr val="00B050"/>
                </a:solidFill>
                <a:cs typeface="Arial" panose="020B0604020202020204" pitchFamily="34" charset="0"/>
              </a:rPr>
              <a:t>Средние цены на новые </a:t>
            </a:r>
            <a:r>
              <a:rPr lang="ru-RU" sz="1000" b="1" dirty="0">
                <a:solidFill>
                  <a:srgbClr val="00B050"/>
                </a:solidFill>
              </a:rPr>
              <a:t>грузовые автомобили</a:t>
            </a:r>
            <a:endParaRPr lang="ko-KR" altLang="en-US" sz="1000" b="1" dirty="0">
              <a:solidFill>
                <a:srgbClr val="00B050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07389" y="3920633"/>
            <a:ext cx="402800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средних </a:t>
            </a:r>
            <a:r>
              <a:rPr lang="ru-RU" sz="10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 </a:t>
            </a:r>
            <a:r>
              <a:rPr lang="ru-RU" sz="1000" b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</a:t>
            </a:r>
            <a:r>
              <a:rPr lang="ru-RU" sz="1000" b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самосвалы, 2022</a:t>
            </a:r>
            <a:endParaRPr lang="ru-RU" sz="1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13" y="2062086"/>
            <a:ext cx="8856601" cy="179226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227" y="4262014"/>
            <a:ext cx="3979744" cy="215453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2868" y="4262014"/>
            <a:ext cx="4237425" cy="21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3373</TotalTime>
  <Words>129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맑은 고딕</vt:lpstr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404</cp:revision>
  <cp:lastPrinted>2021-12-17T09:54:00Z</cp:lastPrinted>
  <dcterms:created xsi:type="dcterms:W3CDTF">2017-01-10T10:06:35Z</dcterms:created>
  <dcterms:modified xsi:type="dcterms:W3CDTF">2022-04-19T09:17:04Z</dcterms:modified>
</cp:coreProperties>
</file>