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859" autoAdjust="0"/>
    <p:restoredTop sz="94660"/>
  </p:normalViewPr>
  <p:slideViewPr>
    <p:cSldViewPr snapToGrid="0">
      <p:cViewPr>
        <p:scale>
          <a:sx n="100" d="100"/>
          <a:sy n="100" d="100"/>
        </p:scale>
        <p:origin x="245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58764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35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824973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200">
                <a:solidFill>
                  <a:srgbClr val="2C3E50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9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200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350">
                <a:solidFill>
                  <a:schemeClr val="tx1"/>
                </a:solidFill>
              </a:defRPr>
            </a:lvl1pPr>
            <a:lvl2pPr>
              <a:defRPr sz="1200">
                <a:solidFill>
                  <a:schemeClr val="tx1"/>
                </a:solidFill>
              </a:defRPr>
            </a:lvl2pPr>
            <a:lvl3pPr>
              <a:defRPr sz="1050">
                <a:solidFill>
                  <a:schemeClr val="tx1"/>
                </a:solidFill>
              </a:defRPr>
            </a:lvl3pPr>
            <a:lvl4pPr>
              <a:defRPr sz="900">
                <a:solidFill>
                  <a:schemeClr val="tx1"/>
                </a:solidFill>
              </a:defRPr>
            </a:lvl4pPr>
            <a:lvl5pPr>
              <a:defRPr sz="75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37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8/29/2022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napinfo.ru/" TargetMode="Externa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2"/>
          <p:cNvSpPr txBox="1">
            <a:spLocks/>
          </p:cNvSpPr>
          <p:nvPr/>
        </p:nvSpPr>
        <p:spPr>
          <a:xfrm>
            <a:off x="2227190" y="1036382"/>
            <a:ext cx="5615181" cy="323055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2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9" name="TextBox 8">
            <a:hlinkClick r:id="rId2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3619241" y="293298"/>
            <a:ext cx="62379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ko-KR" sz="1600" dirty="0">
                <a:solidFill>
                  <a:schemeClr val="accent5">
                    <a:lumMod val="75000"/>
                  </a:schemeClr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Рынок будет в два раза хуже, чем в 2015</a:t>
            </a:r>
            <a:endParaRPr lang="ko-KR" altLang="en-US" sz="1600" dirty="0">
              <a:solidFill>
                <a:schemeClr val="accent5">
                  <a:lumMod val="75000"/>
                </a:schemeClr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81050" y="969299"/>
            <a:ext cx="8334430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Маркетинговое агентство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НАПИ (Национальное Агентство Промышленной Информации)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обновило прогноз рынка новых легковых автомобилей.  В 2022 году продажи будут в два раза хуже, чем в 2015-2016 годах. В базовом варианте сценария    рынок может сократиться на 60,9% по сравнению с 2021 годом, в пессимистичном – на 65,1%, в оптимистичном – на 57,9%.</a:t>
            </a:r>
          </a:p>
          <a:p>
            <a:pPr>
              <a:lnSpc>
                <a:spcPct val="150000"/>
              </a:lnSpc>
            </a:pP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 текущем году китайские автомобили увеличат свою долю в 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два раза (с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7,53 % до </a:t>
            </a:r>
            <a:r>
              <a:rPr lang="ru-RU" sz="1000">
                <a:latin typeface="Arial" panose="020B0604020202020204" pitchFamily="34" charset="0"/>
                <a:cs typeface="Arial" panose="020B0604020202020204" pitchFamily="34" charset="0"/>
              </a:rPr>
              <a:t>16,25%)  </a:t>
            </a:r>
            <a:r>
              <a:rPr lang="ru-RU" sz="1000" dirty="0">
                <a:latin typeface="Arial" panose="020B0604020202020204" pitchFamily="34" charset="0"/>
                <a:cs typeface="Arial" panose="020B0604020202020204" pitchFamily="34" charset="0"/>
              </a:rPr>
              <a:t>в первую очередь за счет сокращения доли европейских, японских автомобилей.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251922" y="6364363"/>
            <a:ext cx="38635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800" i="1" dirty="0">
                <a:latin typeface="Arial" panose="020B0604020202020204" pitchFamily="34" charset="0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  <a:p>
            <a:endParaRPr lang="en-US" sz="800" i="1" dirty="0"/>
          </a:p>
        </p:txBody>
      </p:sp>
      <p:sp>
        <p:nvSpPr>
          <p:cNvPr id="10" name="TextBox 9">
            <a:hlinkClick r:id="rId2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1454764" y="2350208"/>
            <a:ext cx="476156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cs typeface="Arial" panose="020B0604020202020204" pitchFamily="34" charset="0"/>
              </a:rPr>
              <a:t>Продажи новых </a:t>
            </a:r>
            <a:r>
              <a:rPr lang="ru-RU" sz="1050" b="1">
                <a:cs typeface="Arial" panose="020B0604020202020204" pitchFamily="34" charset="0"/>
              </a:rPr>
              <a:t>легковых </a:t>
            </a:r>
            <a:r>
              <a:rPr lang="ru-RU" sz="1050" b="1"/>
              <a:t>автомобилей </a:t>
            </a:r>
            <a:r>
              <a:rPr lang="en-US" sz="1050" b="1" dirty="0"/>
              <a:t> </a:t>
            </a:r>
            <a:endParaRPr lang="ko-KR" altLang="en-US" sz="1050" b="1" dirty="0"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hlinkClick r:id="rId2"/>
            <a:extLst>
              <a:ext uri="{FF2B5EF4-FFF2-40B4-BE49-F238E27FC236}">
                <a16:creationId xmlns:a16="http://schemas.microsoft.com/office/drawing/2014/main" id="{8951C0F7-5B66-6F43-B268-AF859CE8BA04}"/>
              </a:ext>
            </a:extLst>
          </p:cNvPr>
          <p:cNvSpPr txBox="1"/>
          <p:nvPr/>
        </p:nvSpPr>
        <p:spPr>
          <a:xfrm>
            <a:off x="6391276" y="2350208"/>
            <a:ext cx="231313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cs typeface="Arial" panose="020B0604020202020204" pitchFamily="34" charset="0"/>
              </a:rPr>
              <a:t>Структура </a:t>
            </a:r>
            <a:r>
              <a:rPr lang="ru-RU" sz="1050" b="1">
                <a:cs typeface="Arial" panose="020B0604020202020204" pitchFamily="34" charset="0"/>
              </a:rPr>
              <a:t>рынка </a:t>
            </a:r>
            <a:r>
              <a:rPr lang="ru-RU" sz="1050" b="1" smtClean="0">
                <a:cs typeface="Arial" panose="020B0604020202020204" pitchFamily="34" charset="0"/>
              </a:rPr>
              <a:t>новых </a:t>
            </a:r>
            <a:r>
              <a:rPr lang="ru-RU" sz="1050" b="1" dirty="0">
                <a:cs typeface="Arial" panose="020B0604020202020204" pitchFamily="34" charset="0"/>
              </a:rPr>
              <a:t>легковых автомобилей</a:t>
            </a:r>
            <a:endParaRPr lang="ko-KR" altLang="en-US" sz="1050" b="1" dirty="0"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6269" y="2610943"/>
            <a:ext cx="5707163" cy="37466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44883" y="2604123"/>
            <a:ext cx="3273507" cy="3698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58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77</TotalTime>
  <Words>117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맑은 고딕</vt:lpstr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26</cp:revision>
  <cp:lastPrinted>2022-08-29T07:33:03Z</cp:lastPrinted>
  <dcterms:created xsi:type="dcterms:W3CDTF">2022-08-09T13:01:09Z</dcterms:created>
  <dcterms:modified xsi:type="dcterms:W3CDTF">2022-08-29T08:07:12Z</dcterms:modified>
</cp:coreProperties>
</file>