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24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58764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35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824973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200">
                <a:solidFill>
                  <a:srgbClr val="2C3E50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9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200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05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75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37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2227190" y="1036382"/>
            <a:ext cx="5615181" cy="323055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>
            <a:hlinkClick r:id="rId2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3619241" y="293298"/>
            <a:ext cx="6237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Рынок будет в два раза хуже, чем в 2015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050" y="969299"/>
            <a:ext cx="833443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Маркетинговое агентство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НАПИ (Национальное Агентство Промышленной Информации)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обновило прогноз рынка новых легковых автомобилей.  В 2022 году продажи будут в два раза хуже, чем в 2015-2016 годах. В базовом варианте сценария    рынок может сократиться на 60,9% по сравнению с 2021 годом, в пессимистичном – на 65,1%, в оптимистичном – на 57,9%.</a:t>
            </a:r>
          </a:p>
          <a:p>
            <a:pPr>
              <a:lnSpc>
                <a:spcPct val="150000"/>
              </a:lnSpc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 текущем году китайские автомобили увеличат свою долю в 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два раза (с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7,53 % до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16,25%) 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 первую очередь за счет сокращения доли европейских, японских автомобилей.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1922" y="6364363"/>
            <a:ext cx="3863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  <a:p>
            <a:endParaRPr lang="en-US" sz="800" i="1" dirty="0"/>
          </a:p>
        </p:txBody>
      </p:sp>
      <p:sp>
        <p:nvSpPr>
          <p:cNvPr id="10" name="TextBox 9">
            <a:hlinkClick r:id="rId2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454764" y="2350208"/>
            <a:ext cx="47615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cs typeface="Arial" panose="020B0604020202020204" pitchFamily="34" charset="0"/>
              </a:rPr>
              <a:t>Продажи новых </a:t>
            </a:r>
            <a:r>
              <a:rPr lang="ru-RU" sz="1050" b="1">
                <a:cs typeface="Arial" panose="020B0604020202020204" pitchFamily="34" charset="0"/>
              </a:rPr>
              <a:t>легковых </a:t>
            </a:r>
            <a:r>
              <a:rPr lang="ru-RU" sz="1050" b="1"/>
              <a:t>автомобилей </a:t>
            </a:r>
            <a:r>
              <a:rPr lang="en-US" sz="1050" b="1" dirty="0"/>
              <a:t> </a:t>
            </a:r>
            <a:endParaRPr lang="ko-KR" altLang="en-US" sz="1050" b="1" dirty="0"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2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6391276" y="2350208"/>
            <a:ext cx="23131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cs typeface="Arial" panose="020B0604020202020204" pitchFamily="34" charset="0"/>
              </a:rPr>
              <a:t>Структура </a:t>
            </a:r>
            <a:r>
              <a:rPr lang="ru-RU" sz="1050" b="1">
                <a:cs typeface="Arial" panose="020B0604020202020204" pitchFamily="34" charset="0"/>
              </a:rPr>
              <a:t>рынка </a:t>
            </a:r>
            <a:r>
              <a:rPr lang="ru-RU" sz="1050" b="1" smtClean="0">
                <a:cs typeface="Arial" panose="020B0604020202020204" pitchFamily="34" charset="0"/>
              </a:rPr>
              <a:t>новых </a:t>
            </a:r>
            <a:r>
              <a:rPr lang="ru-RU" sz="1050" b="1" dirty="0">
                <a:cs typeface="Arial" panose="020B0604020202020204" pitchFamily="34" charset="0"/>
              </a:rPr>
              <a:t>легковых автомобилей</a:t>
            </a:r>
            <a:endParaRPr lang="ko-KR" altLang="en-US" sz="1050" b="1" dirty="0"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269" y="2610943"/>
            <a:ext cx="5707163" cy="37466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4883" y="2604123"/>
            <a:ext cx="3273507" cy="369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658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117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26</cp:revision>
  <cp:lastPrinted>2022-08-29T07:33:03Z</cp:lastPrinted>
  <dcterms:created xsi:type="dcterms:W3CDTF">2022-08-09T13:01:09Z</dcterms:created>
  <dcterms:modified xsi:type="dcterms:W3CDTF">2022-08-29T08:07:12Z</dcterms:modified>
</cp:coreProperties>
</file>