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62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4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2291" y="801237"/>
            <a:ext cx="7541776" cy="14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По данным маркетингового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агентства НАПИ,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по итогам десяти месяцев 2023 г. китайская техника заняла 61,1% рынка новых грузовых автомобилей. За год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продажи новых грузовиков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китайских брендов выросли на 312,6% и достигли 72,6 тыс. Продажи российских грузовиков выросли всего на 1,6% и составили 34,9 тыс.  Доля российской техники сократилась с  52% по итогам десяти месяцев прошлого года до 29,4% по итогам десяти месяцев текущего года. Если рассматривать рынок новой грузовой техники по сегментам, то в сегментах самосвалов и тягачей китайские бренды  заняли 79,7% и 75,6% соответственно.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99250" y="331773"/>
            <a:ext cx="587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Российские грузовики заняли меньше 30% рынка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E5DCBA7-14E7-408C-9F55-6F355EBD3F3A}"/>
              </a:ext>
            </a:extLst>
          </p:cNvPr>
          <p:cNvSpPr/>
          <p:nvPr/>
        </p:nvSpPr>
        <p:spPr>
          <a:xfrm>
            <a:off x="1665293" y="2473983"/>
            <a:ext cx="689645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китайских и российских брендов на рынке новой грузовой техники</a:t>
            </a:r>
            <a:r>
              <a:rPr lang="ru-RU" sz="1050" b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1050" b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50" b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 - октябрь </a:t>
            </a:r>
            <a:r>
              <a:rPr lang="ru-RU" sz="105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г. 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3728CB8-C3AB-4001-978C-A6721C65A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949" y="3049602"/>
            <a:ext cx="7162800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125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17</cp:revision>
  <dcterms:created xsi:type="dcterms:W3CDTF">2022-08-09T13:01:09Z</dcterms:created>
  <dcterms:modified xsi:type="dcterms:W3CDTF">2023-11-20T08:43:08Z</dcterms:modified>
</cp:coreProperties>
</file>