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86CC"/>
    <a:srgbClr val="ED7D31"/>
    <a:srgbClr val="EB6E19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140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napinfo.ru/services/avtomobilnaya-statistika/avtomobilnaya-statistik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44061" y="5935600"/>
            <a:ext cx="43172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(Национальное Агентство Промышленной </a:t>
            </a:r>
            <a:r>
              <a:rPr lang="ru-RU" sz="900" i="1">
                <a:latin typeface="Arial" panose="020B0604020202020204" pitchFamily="34" charset="0"/>
                <a:cs typeface="Arial" panose="020B0604020202020204" pitchFamily="34" charset="0"/>
              </a:rPr>
              <a:t>Информации</a:t>
            </a:r>
            <a:r>
              <a:rPr lang="ru-RU" sz="900" i="1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9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580828" y="275129"/>
            <a:ext cx="7279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>
                <a:solidFill>
                  <a:srgbClr val="0070C0"/>
                </a:solidFill>
              </a:rPr>
              <a:t>         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Резкое снижение продаж новых автобусов в сентябре и октябре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49652" y="736169"/>
            <a:ext cx="7597365" cy="1031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Согласно данным НАПИ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за десять месяцев текущего года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было продано 11,9 тыс. подержанных автобусов и 9,6 тыс. новых автобусов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. В феврале и марте спрос на новые автобусы превышал спрос на подержанные. В сентябре и октябре продажи новых автобусов отставали от продаж подержанных в два раза. В октябре было продано рекордно низкое количество новых автобусов с начала года.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44385" y="2043829"/>
            <a:ext cx="66021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 Продажи новых и подержанных автобусов, 2022 г., тыс. шт.                    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165" y="2446400"/>
            <a:ext cx="6890588" cy="348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96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19</cp:revision>
  <cp:lastPrinted>2022-11-16T07:42:50Z</cp:lastPrinted>
  <dcterms:created xsi:type="dcterms:W3CDTF">2022-08-09T13:01:09Z</dcterms:created>
  <dcterms:modified xsi:type="dcterms:W3CDTF">2022-11-16T08:02:26Z</dcterms:modified>
</cp:coreProperties>
</file>