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7C7A7"/>
    <a:srgbClr val="615B5B"/>
    <a:srgbClr val="8AE693"/>
    <a:srgbClr val="AAC5FC"/>
    <a:srgbClr val="BBDCF1"/>
    <a:srgbClr val="B3F09A"/>
    <a:srgbClr val="9CEEC7"/>
    <a:srgbClr val="A0EAA9"/>
    <a:srgbClr val="F577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106" d="100"/>
          <a:sy n="106" d="100"/>
        </p:scale>
        <p:origin x="2148" y="1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hyperlink" Target="https://napinfo.ru/services/avtomobilnaya-statistika/avtomobilnaya-statistika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203205" y="155599"/>
            <a:ext cx="7723512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altLang="ru-RU" sz="1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Регионы-лидеры по темпам роста закупок автобусов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228139" y="626975"/>
            <a:ext cx="7587916" cy="1330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u-RU" sz="1100" dirty="0"/>
              <a:t>Согласно данным </a:t>
            </a:r>
            <a:r>
              <a:rPr lang="en-US" sz="1100" dirty="0"/>
              <a:t>Russian Automotive Market Research</a:t>
            </a:r>
            <a:r>
              <a:rPr lang="ru-RU" sz="1100" dirty="0"/>
              <a:t> </a:t>
            </a:r>
            <a:r>
              <a:rPr lang="ru-RU" sz="1100" dirty="0">
                <a:hlinkClick r:id="rId2"/>
              </a:rPr>
              <a:t>продажи новых автобусов</a:t>
            </a:r>
            <a:r>
              <a:rPr lang="ru-RU" sz="1100" dirty="0"/>
              <a:t> в феврале 2022 г. составили 1,5 тыс. ед., что на 106,2% больше результата февраля прошлого года.</a:t>
            </a:r>
            <a:r>
              <a:rPr lang="en-US" sz="1100" dirty="0"/>
              <a:t> </a:t>
            </a:r>
            <a:r>
              <a:rPr lang="ru-RU" sz="1100" dirty="0"/>
              <a:t>Лидерами по темпам роста  в феврале 2022 года стали Республика Башкортостан, Брянская и Волгоградская область, где продажи автобусов увеличились почти на  4000,0%. Регионы с наибольшим снижением продаж - Республика Коми, а также Тульская и Ярославская область, где закупки автобусов сократились более чем на 88,0%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376127" y="2034139"/>
            <a:ext cx="749626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Динамика </a:t>
            </a: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продаж новых автобусов по регионам</a:t>
            </a:r>
            <a:endParaRPr lang="ru-RU" sz="10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5758" y="2301892"/>
            <a:ext cx="7988119" cy="377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411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2646</TotalTime>
  <Words>92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290</cp:revision>
  <cp:lastPrinted>2021-01-12T08:54:06Z</cp:lastPrinted>
  <dcterms:created xsi:type="dcterms:W3CDTF">2017-01-10T10:06:35Z</dcterms:created>
  <dcterms:modified xsi:type="dcterms:W3CDTF">2022-03-18T08:21:37Z</dcterms:modified>
</cp:coreProperties>
</file>