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051ED83-ABD1-45D5-A4F8-3FE41487E369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5F334BB-B798-461D-9C66-2130EBDF2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28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  <p:sldLayoutId id="2147483681" r:id="rId15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avtobusov-v-rossii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emf"/><Relationship Id="rId4" Type="http://schemas.openxmlformats.org/officeDocument/2006/relationships/hyperlink" Target="https://zen.yandex.ru/id/5ed4f86d0929ca3c202467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56F73DAB-91DB-411B-8C75-98C156F12A8A}"/>
              </a:ext>
            </a:extLst>
          </p:cNvPr>
          <p:cNvSpPr txBox="1"/>
          <p:nvPr/>
        </p:nvSpPr>
        <p:spPr>
          <a:xfrm>
            <a:off x="1275907" y="2863534"/>
            <a:ext cx="6709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Дилерские сети автобусов</a:t>
            </a:r>
            <a:endParaRPr lang="ko-KR" alt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39390" y="881109"/>
            <a:ext cx="7670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200" dirty="0"/>
              <a:t>По данным </a:t>
            </a:r>
            <a:r>
              <a:rPr lang="en-US" sz="1200" dirty="0"/>
              <a:t>Russian Automotive Market Research </a:t>
            </a:r>
            <a:r>
              <a:rPr lang="ru-RU" sz="1200" dirty="0"/>
              <a:t>на </a:t>
            </a:r>
            <a:r>
              <a:rPr lang="en-US" sz="1200" dirty="0"/>
              <a:t>1 </a:t>
            </a:r>
            <a:r>
              <a:rPr lang="ru-RU" sz="1200" dirty="0"/>
              <a:t>квартал 2022 г. в России насчитывается 452 </a:t>
            </a:r>
            <a:r>
              <a:rPr lang="ru-RU" sz="1200" dirty="0">
                <a:hlinkClick r:id="rId3"/>
              </a:rPr>
              <a:t>центра продаж </a:t>
            </a:r>
            <a:r>
              <a:rPr lang="en-US" sz="1200" dirty="0">
                <a:hlinkClick r:id="rId3"/>
              </a:rPr>
              <a:t> </a:t>
            </a:r>
            <a:r>
              <a:rPr lang="ru-RU" sz="1200" dirty="0">
                <a:hlinkClick r:id="rId3"/>
              </a:rPr>
              <a:t>автобусов</a:t>
            </a:r>
            <a:r>
              <a:rPr lang="ru-RU" sz="1200" dirty="0"/>
              <a:t>. Это на 27 автоцентров больше, чем годом ранее.</a:t>
            </a:r>
          </a:p>
          <a:p>
            <a:pPr algn="just">
              <a:spcAft>
                <a:spcPts val="1200"/>
              </a:spcAft>
            </a:pPr>
            <a:r>
              <a:rPr lang="ru-RU" sz="1200" dirty="0"/>
              <a:t>Некоторые бренды заметно расширили дилерскую сеть: </a:t>
            </a:r>
            <a:r>
              <a:rPr lang="en-US" sz="1200" dirty="0"/>
              <a:t>HIGER</a:t>
            </a:r>
            <a:r>
              <a:rPr lang="ru-RU" sz="1200" dirty="0"/>
              <a:t> (+15 центров относительно 1 квартала 2021 г.), </a:t>
            </a:r>
            <a:r>
              <a:rPr lang="en-US" sz="1200"/>
              <a:t>SCANIA (+</a:t>
            </a:r>
            <a:r>
              <a:rPr lang="ru-RU" sz="1200"/>
              <a:t>13 </a:t>
            </a:r>
            <a:r>
              <a:rPr lang="ru-RU" sz="1200" dirty="0"/>
              <a:t>центров) и </a:t>
            </a:r>
            <a:r>
              <a:rPr lang="en-US" sz="1200" dirty="0"/>
              <a:t>MAN</a:t>
            </a:r>
            <a:r>
              <a:rPr lang="ru-RU" sz="1200" dirty="0"/>
              <a:t> (+6 центров).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solidFill>
                  <a:srgbClr val="212121"/>
                </a:solidFill>
                <a:latin typeface="Arial" panose="020B0604020202020204" pitchFamily="34" charset="0"/>
              </a:rPr>
              <a:t>Больше интересных статей на нашем канале в </a:t>
            </a:r>
            <a:r>
              <a:rPr lang="ru-RU" sz="1200" u="sng" dirty="0" err="1">
                <a:solidFill>
                  <a:srgbClr val="212121"/>
                </a:solidFill>
                <a:latin typeface="Arial" panose="020B0604020202020204" pitchFamily="34" charset="0"/>
                <a:hlinkClick r:id="rId4"/>
              </a:rPr>
              <a:t>Яндекс.Дзен</a:t>
            </a:r>
            <a:endParaRPr lang="ru-RU" sz="1200" dirty="0"/>
          </a:p>
        </p:txBody>
      </p:sp>
      <p:sp>
        <p:nvSpPr>
          <p:cNvPr id="51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solidFill>
                  <a:srgbClr val="FF0000"/>
                </a:solidFill>
              </a:rPr>
              <a:t>Растет число дилеров автобусов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1126" y="3463601"/>
            <a:ext cx="7405951" cy="244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427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3071</TotalTime>
  <Words>72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320</cp:revision>
  <cp:lastPrinted>2021-10-29T07:38:50Z</cp:lastPrinted>
  <dcterms:created xsi:type="dcterms:W3CDTF">2017-01-10T10:06:35Z</dcterms:created>
  <dcterms:modified xsi:type="dcterms:W3CDTF">2022-03-25T08:17:11Z</dcterms:modified>
</cp:coreProperties>
</file>