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008080"/>
    <a:srgbClr val="33CCCC"/>
    <a:srgbClr val="2C73DC"/>
    <a:srgbClr val="ACD5EE"/>
    <a:srgbClr val="B3D8EF"/>
    <a:srgbClr val="BBDCF1"/>
    <a:srgbClr val="F57745"/>
    <a:srgbClr val="615B5B"/>
    <a:srgbClr val="FEE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2" d="100"/>
          <a:sy n="102" d="100"/>
        </p:scale>
        <p:origin x="1195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Производство прицепов выросло на 22,5%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65771" y="656765"/>
            <a:ext cx="76523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/>
              <a:t>По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, за двенадцать месяцев 2021 года </a:t>
            </a:r>
            <a:r>
              <a:rPr lang="ru-RU" sz="1100" dirty="0">
                <a:hlinkClick r:id="rId2"/>
              </a:rPr>
              <a:t>производство прицепов и полуприцепов</a:t>
            </a:r>
            <a:r>
              <a:rPr lang="ru-RU" sz="1100" dirty="0"/>
              <a:t> составило 202,2 тыс. ед.* (+22,5% к 2020 г.)</a:t>
            </a:r>
            <a:r>
              <a:rPr lang="ru-RU" sz="1100" b="1" dirty="0"/>
              <a:t>. </a:t>
            </a:r>
            <a:r>
              <a:rPr lang="ru-RU" sz="1100" dirty="0"/>
              <a:t>По сравнению с двенадцатью месяцами 2019 г. производство выросло на 49,7%. По итогам двенадцати месяцев 2021 г. к аналогичному периоду 2020 г. положительная динамика производства отмечена во всех категориях прицепной техники.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4126" y="1961505"/>
            <a:ext cx="707780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/>
              <a:t>Динамика производства отдельных категорий прицепной техники,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/>
              <a:t> январь-декабрь 2020-2021 гг., тыс. ед.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488558" y="6305107"/>
            <a:ext cx="10419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14127" y="6333107"/>
            <a:ext cx="5103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/>
              <a:t>* </a:t>
            </a:r>
            <a:r>
              <a:rPr lang="ru-RU" sz="900" i="1" dirty="0"/>
              <a:t>С учетом прицепов категории О1 (ТДММ </a:t>
            </a:r>
            <a:r>
              <a:rPr lang="en-US" sz="900" i="1" dirty="0"/>
              <a:t>&lt;</a:t>
            </a:r>
            <a:r>
              <a:rPr lang="ru-RU" sz="900" i="1" dirty="0"/>
              <a:t> 0,75 т)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483" y="2465731"/>
            <a:ext cx="73247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505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3195</TotalTime>
  <Words>99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329</cp:revision>
  <cp:lastPrinted>2021-08-19T06:55:06Z</cp:lastPrinted>
  <dcterms:created xsi:type="dcterms:W3CDTF">2017-01-10T10:06:35Z</dcterms:created>
  <dcterms:modified xsi:type="dcterms:W3CDTF">2022-02-25T08:10:37Z</dcterms:modified>
</cp:coreProperties>
</file>