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FEF"/>
    <a:srgbClr val="FFFFCC"/>
    <a:srgbClr val="FFE7E7"/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144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avtomobilnaya-statistika/proizvodstvo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8726809" y="1039885"/>
            <a:ext cx="293571" cy="14661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fld id="{22E1CF2F-19B6-4B01-91BB-CDBA096AD5BE}" type="slidenum">
              <a:rPr lang="en-US" sz="75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685800">
                <a:defRPr/>
              </a:pPr>
              <a:t>1</a:t>
            </a:fld>
            <a:endParaRPr lang="en-US" sz="75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6995" y="4307299"/>
            <a:ext cx="338399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 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</a:t>
            </a:r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тыс. шт.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47583" y="4307299"/>
            <a:ext cx="338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 автобусов, тыс. шт.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86996" y="2120883"/>
            <a:ext cx="338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 легковых автомобилей, тыс. шт.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47582" y="2120883"/>
            <a:ext cx="338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 грузовых автомобилей, тыс. шт.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0174" y="752559"/>
            <a:ext cx="7620205" cy="1031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По данным маркетингового агентства НАПИ производство легковых автомобилей за девять месяцев текущего года отстает от производства «</a:t>
            </a:r>
            <a:r>
              <a:rPr lang="ru-RU" sz="1050" dirty="0" err="1">
                <a:latin typeface="Arial" panose="020B0604020202020204" pitchFamily="34" charset="0"/>
                <a:cs typeface="Arial" panose="020B0604020202020204" pitchFamily="34" charset="0"/>
              </a:rPr>
              <a:t>ковидного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» 2020 года на 55,3%, но  уже превзошло показатели прошлого года.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Производство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же грузовых, легких коммерческих автомобилей и автобусов в текущем году выросло и по отношению к прошлому году, и по отношению к «</a:t>
            </a:r>
            <a:r>
              <a:rPr lang="ru-RU" sz="1050" dirty="0" err="1">
                <a:latin typeface="Arial" panose="020B0604020202020204" pitchFamily="34" charset="0"/>
                <a:cs typeface="Arial" panose="020B0604020202020204" pitchFamily="34" charset="0"/>
              </a:rPr>
              <a:t>ковидному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» 2020 г.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47522" y="280878"/>
            <a:ext cx="700847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 легковых автомобилей не дотянуло до «</a:t>
            </a:r>
            <a:r>
              <a:rPr lang="ru-RU" sz="15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ковидного</a:t>
            </a:r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года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0AFD209-8CFC-4731-9E84-2B86F7745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3344" y="2472107"/>
            <a:ext cx="6848475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3409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102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</cp:revision>
  <cp:lastPrinted>2023-10-30T07:53:57Z</cp:lastPrinted>
  <dcterms:created xsi:type="dcterms:W3CDTF">2022-08-09T13:01:09Z</dcterms:created>
  <dcterms:modified xsi:type="dcterms:W3CDTF">2023-10-30T08:53:23Z</dcterms:modified>
</cp:coreProperties>
</file>