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FFEF"/>
    <a:srgbClr val="FFFFCC"/>
    <a:srgbClr val="FFE7E7"/>
    <a:srgbClr val="EFF5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9" autoAdjust="0"/>
    <p:restoredTop sz="94660"/>
  </p:normalViewPr>
  <p:slideViewPr>
    <p:cSldViewPr snapToGrid="0">
      <p:cViewPr>
        <p:scale>
          <a:sx n="100" d="100"/>
          <a:sy n="100" d="100"/>
        </p:scale>
        <p:origin x="1440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hyperlink" Target="https://napinfo.ru/services/avtomobilnaya-statistika/proizvodstvo-avtomobilej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1271B69-AA02-4C44-AB0D-F9DA999B9A06}"/>
              </a:ext>
            </a:extLst>
          </p:cNvPr>
          <p:cNvSpPr txBox="1">
            <a:spLocks/>
          </p:cNvSpPr>
          <p:nvPr/>
        </p:nvSpPr>
        <p:spPr>
          <a:xfrm>
            <a:off x="8726809" y="1039885"/>
            <a:ext cx="293571" cy="14661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fld id="{22E1CF2F-19B6-4B01-91BB-CDBA096AD5BE}" type="slidenum">
              <a:rPr lang="en-US" sz="75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defTabSz="685800">
                <a:defRPr/>
              </a:pPr>
              <a:t>1</a:t>
            </a:fld>
            <a:endParaRPr lang="en-US" sz="75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Дуга 8">
            <a:extLst>
              <a:ext uri="{FF2B5EF4-FFF2-40B4-BE49-F238E27FC236}">
                <a16:creationId xmlns:a16="http://schemas.microsoft.com/office/drawing/2014/main" id="{CB0135B1-5800-1644-B1D0-3916A0603561}"/>
              </a:ext>
            </a:extLst>
          </p:cNvPr>
          <p:cNvSpPr/>
          <p:nvPr/>
        </p:nvSpPr>
        <p:spPr>
          <a:xfrm>
            <a:off x="923193" y="-877033"/>
            <a:ext cx="34289" cy="79131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ru-R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86995" y="4307299"/>
            <a:ext cx="338399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Производство </a:t>
            </a:r>
            <a:r>
              <a:rPr lang="en-US" sz="1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LCV</a:t>
            </a:r>
            <a:r>
              <a:rPr lang="ru-RU" sz="1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тыс. шт.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47583" y="4307299"/>
            <a:ext cx="338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Производство автобусов, тыс. шт.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86996" y="2120883"/>
            <a:ext cx="3384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Производство легковых автомобилей, тыс. шт.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47582" y="2120883"/>
            <a:ext cx="338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Производство грузовых автомобилей, тыс. шт.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00174" y="752559"/>
            <a:ext cx="7620205" cy="1031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По данным маркетингового агентства НАПИ производство легковых автомобилей за девять месяцев текущего года отстает от производства «</a:t>
            </a:r>
            <a:r>
              <a:rPr lang="ru-RU" sz="1050" dirty="0" err="1">
                <a:latin typeface="Arial" panose="020B0604020202020204" pitchFamily="34" charset="0"/>
                <a:cs typeface="Arial" panose="020B0604020202020204" pitchFamily="34" charset="0"/>
              </a:rPr>
              <a:t>ковидного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» 2020 года на 55,3%, но  уже превзошло показатели прошлого года.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Производство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 же грузовых, легких коммерческих автомобилей и автобусов в текущем году выросло и по отношению к прошлому году, и по отношению к «</a:t>
            </a:r>
            <a:r>
              <a:rPr lang="ru-RU" sz="1050" dirty="0" err="1">
                <a:latin typeface="Arial" panose="020B0604020202020204" pitchFamily="34" charset="0"/>
                <a:cs typeface="Arial" panose="020B0604020202020204" pitchFamily="34" charset="0"/>
              </a:rPr>
              <a:t>ковидному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» 2020 г.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947522" y="280878"/>
            <a:ext cx="700847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Производство легковых автомобилей не дотянуло до «</a:t>
            </a:r>
            <a:r>
              <a:rPr lang="ru-RU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ковидного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года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0AFD209-8CFC-4731-9E84-2B86F7745A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344" y="2472107"/>
            <a:ext cx="6848475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3409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99</TotalTime>
  <Words>102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25</cp:revision>
  <cp:lastPrinted>2023-10-30T07:53:57Z</cp:lastPrinted>
  <dcterms:created xsi:type="dcterms:W3CDTF">2022-08-09T13:01:09Z</dcterms:created>
  <dcterms:modified xsi:type="dcterms:W3CDTF">2023-10-30T08:53:23Z</dcterms:modified>
</cp:coreProperties>
</file>