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56E5F8"/>
    <a:srgbClr val="2F5597"/>
    <a:srgbClr val="548235"/>
    <a:srgbClr val="AA442C"/>
    <a:srgbClr val="8991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6" autoAdjust="0"/>
    <p:restoredTop sz="94660"/>
  </p:normalViewPr>
  <p:slideViewPr>
    <p:cSldViewPr snapToGrid="0">
      <p:cViewPr>
        <p:scale>
          <a:sx n="98" d="100"/>
          <a:sy n="98" d="100"/>
        </p:scale>
        <p:origin x="96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9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2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7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5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203B-A3B0-4350-BF6E-6BDCF86AE97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9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aya-statistika/avtomobilnaya-statistika/" TargetMode="External"/><Relationship Id="rId2" Type="http://schemas.openxmlformats.org/officeDocument/2006/relationships/hyperlink" Target="https://napinfo.ru/services/avtomobilnaya-statistika/proizvodstvo-avtomobilej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07163" y="746952"/>
            <a:ext cx="10380134" cy="9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Маркетингового агентства НАПИ проанализировало данные по производству и продажам новых автомобилей  за 7 месяцев 2023 г. Рынок легковых автомобилей по сравнению с январем-июлем прошлого года вырос на 21,1%, тогда как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производство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легковых автомобилей сократилось на 16,1%.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Продажи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новых грузовиков взлетели на 72,3%, производство же грузовой техники сократилось на 2,3%. Такая ситуация  в сегментах легковых и грузовых автомобилей вызвана в первую очередь бурным ростом импорта китайской техники.  В сегменте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LCV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в сегменте автобусов производство росло быстрее продаж.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85519" y="362792"/>
            <a:ext cx="7099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и продажи автомобилей: итоги 7 месяцев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7651" y="1804831"/>
            <a:ext cx="11696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cs typeface="Arial" panose="020B0604020202020204" pitchFamily="34" charset="0"/>
              </a:rPr>
              <a:t>Производство автомобилей в РФ, тыс. шт.</a:t>
            </a:r>
            <a:endParaRPr lang="en-US" sz="1100" b="1" dirty="0"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71E919F-D1DB-40EC-A94A-15E6E458C1D2}"/>
              </a:ext>
            </a:extLst>
          </p:cNvPr>
          <p:cNvSpPr/>
          <p:nvPr/>
        </p:nvSpPr>
        <p:spPr>
          <a:xfrm>
            <a:off x="317094" y="3556622"/>
            <a:ext cx="1162725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smtClean="0">
                <a:cs typeface="Arial" panose="020B0604020202020204" pitchFamily="34" charset="0"/>
              </a:rPr>
              <a:t>Продажи </a:t>
            </a:r>
            <a:r>
              <a:rPr lang="ru-RU" sz="1100" b="1" dirty="0">
                <a:cs typeface="Arial" panose="020B0604020202020204" pitchFamily="34" charset="0"/>
              </a:rPr>
              <a:t>новых автомобилей в РФ, тыс. шт.</a:t>
            </a:r>
            <a:endParaRPr lang="en-US" sz="1100" b="1" dirty="0">
              <a:cs typeface="Arial" panose="020B0604020202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186" y="1935636"/>
            <a:ext cx="11738814" cy="450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3180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111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59</cp:revision>
  <cp:lastPrinted>2023-08-23T09:26:15Z</cp:lastPrinted>
  <dcterms:created xsi:type="dcterms:W3CDTF">2022-08-09T12:55:45Z</dcterms:created>
  <dcterms:modified xsi:type="dcterms:W3CDTF">2023-08-23T10:07:37Z</dcterms:modified>
</cp:coreProperties>
</file>