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E1F3"/>
    <a:srgbClr val="E8EEF8"/>
    <a:srgbClr val="F8F8DC"/>
    <a:srgbClr val="FFFFFF"/>
    <a:srgbClr val="EBF7E5"/>
    <a:srgbClr val="1D2C12"/>
    <a:srgbClr val="203214"/>
    <a:srgbClr val="000000"/>
    <a:srgbClr val="BEFB9F"/>
    <a:srgbClr val="E2F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8" d="100"/>
          <a:sy n="98" d="100"/>
        </p:scale>
        <p:origin x="251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roizvodstvo-avtomobilej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572000" y="6250503"/>
            <a:ext cx="43726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79" y="2349794"/>
            <a:ext cx="74967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Производство автомобилей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80" y="686859"/>
            <a:ext cx="7496774" cy="1448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По данным маркетингового </a:t>
            </a:r>
            <a:r>
              <a:rPr lang="ru-RU" sz="1200">
                <a:latin typeface="+mj-lt"/>
              </a:rPr>
              <a:t>агентства НАПИ, </a:t>
            </a:r>
            <a:r>
              <a:rPr lang="ru-RU" sz="1200" dirty="0">
                <a:latin typeface="+mj-lt"/>
                <a:hlinkClick r:id="rId3"/>
              </a:rPr>
              <a:t>производство всех типов автомобилей</a:t>
            </a:r>
            <a:r>
              <a:rPr lang="ru-RU" sz="1200" dirty="0">
                <a:latin typeface="+mj-lt"/>
              </a:rPr>
              <a:t>  за 2024 год выросло на 32,5% по сравнению с 2023 годом.  Тем не менее, по сравнению с благополучным 2019 годом выпуск автомобильной техники сократился на 43,2% из-за резкого снижения производства легковых автомобилей. Выпуск же всех типов коммерческой техники в 2024 году вырос по сравнению с 2019 годом, особенно в сегменте легких коммерческих автомобилей (+19,5%) и в сегменте автобусов (+14,4%).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6895" y="303377"/>
            <a:ext cx="74377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автомобилей выросло на 32,5%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735E21-A2BE-4CF0-A7A1-5F91B26150D5}"/>
              </a:ext>
            </a:extLst>
          </p:cNvPr>
          <p:cNvSpPr txBox="1"/>
          <p:nvPr/>
        </p:nvSpPr>
        <p:spPr>
          <a:xfrm>
            <a:off x="679287" y="5667910"/>
            <a:ext cx="3765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>
                <a:latin typeface="+mj-lt"/>
              </a:rPr>
              <a:t>________________________</a:t>
            </a:r>
            <a:br>
              <a:rPr lang="ru-RU" sz="1000">
                <a:latin typeface="+mj-lt"/>
              </a:rPr>
            </a:br>
            <a:r>
              <a:rPr lang="ru-RU" sz="1000">
                <a:latin typeface="+mj-lt"/>
              </a:rPr>
              <a:t>* </a:t>
            </a:r>
            <a:r>
              <a:rPr lang="ru-RU" sz="1000" dirty="0">
                <a:latin typeface="+mj-lt"/>
              </a:rPr>
              <a:t>автомобили с полной массой до 6 т включительно, в т.ч. пикапы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37DD476-4CE3-4FDD-BD1D-A88DA450E0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0378" y="2682332"/>
            <a:ext cx="75342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4529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113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49</cp:revision>
  <cp:lastPrinted>2025-01-27T08:49:27Z</cp:lastPrinted>
  <dcterms:created xsi:type="dcterms:W3CDTF">2022-08-09T13:01:09Z</dcterms:created>
  <dcterms:modified xsi:type="dcterms:W3CDTF">2025-01-27T09:38:18Z</dcterms:modified>
</cp:coreProperties>
</file>