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81D88"/>
    <a:srgbClr val="7F7F7F"/>
    <a:srgbClr val="00A249"/>
    <a:srgbClr val="006600"/>
    <a:srgbClr val="660066"/>
    <a:srgbClr val="FF4F4F"/>
    <a:srgbClr val="FF7575"/>
    <a:srgbClr val="00808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5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124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E4787-C391-41FE-B5AC-62F7C860F6CE}" type="datetimeFigureOut">
              <a:rPr lang="ru-RU" smtClean="0"/>
              <a:pPr/>
              <a:t>02.03.2022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37741-6548-4C97-A12F-9D08C0912A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56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avtomobilnaya-statistika/proizvodstvo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F78270C-D0ED-496A-B5E1-0261B47148AE}"/>
              </a:ext>
            </a:extLst>
          </p:cNvPr>
          <p:cNvSpPr txBox="1"/>
          <p:nvPr/>
        </p:nvSpPr>
        <p:spPr>
          <a:xfrm>
            <a:off x="1184986" y="735483"/>
            <a:ext cx="7813902" cy="1406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</a:pPr>
            <a:r>
              <a:rPr lang="ru-RU" sz="1050" dirty="0"/>
              <a:t>Согласно данным Russian Automotive Market Research, за январь 2022 г. </a:t>
            </a:r>
            <a:r>
              <a:rPr lang="ru-RU" sz="1050" dirty="0">
                <a:hlinkClick r:id="rId2"/>
              </a:rPr>
              <a:t>производство автомобилей </a:t>
            </a:r>
            <a:r>
              <a:rPr lang="ru-RU" sz="1050" dirty="0"/>
              <a:t>в России составило 105 тыс. ед., что на 5% больше результата аналогичного периода прошлого года. В январе 2021 г. было произведено 100 тыс. ед., автомобилей.</a:t>
            </a:r>
          </a:p>
          <a:p>
            <a:pPr algn="just" fontAlgn="t">
              <a:lnSpc>
                <a:spcPct val="150000"/>
              </a:lnSpc>
            </a:pPr>
            <a:r>
              <a:rPr lang="ru-RU" sz="1050" dirty="0"/>
              <a:t>Наибольшие темпы роста по сравнению с аналогичным периодом 2021 г. продемонстрировало производство грузовых автомобилей (+63%). 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Производство автомобилей в России выросло на 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350049-D617-41C0-B576-DFE001B579D4}"/>
              </a:ext>
            </a:extLst>
          </p:cNvPr>
          <p:cNvSpPr txBox="1"/>
          <p:nvPr/>
        </p:nvSpPr>
        <p:spPr>
          <a:xfrm>
            <a:off x="4209469" y="6304567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4CA10-215F-4658-89A3-0042EF6D7B33}"/>
              </a:ext>
            </a:extLst>
          </p:cNvPr>
          <p:cNvSpPr txBox="1"/>
          <p:nvPr/>
        </p:nvSpPr>
        <p:spPr>
          <a:xfrm>
            <a:off x="1857375" y="2305609"/>
            <a:ext cx="575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Производство автомобилей в России, тыс. ед.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721" y="2622583"/>
            <a:ext cx="5945757" cy="355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27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3366</TotalTime>
  <Words>88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399</cp:revision>
  <cp:lastPrinted>2021-11-24T09:07:33Z</cp:lastPrinted>
  <dcterms:created xsi:type="dcterms:W3CDTF">2017-01-10T10:06:35Z</dcterms:created>
  <dcterms:modified xsi:type="dcterms:W3CDTF">2022-03-02T10:11:37Z</dcterms:modified>
</cp:coreProperties>
</file>