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2148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marketing-rynka-avtozapchastej/monitoring-tsen-na-shiny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448483" y="154997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Продолжается рост цен на российские шины</a:t>
            </a:r>
            <a:endParaRPr lang="ko-KR" alt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6962" y="732938"/>
            <a:ext cx="774602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srgbClr val="212121"/>
                </a:solidFill>
              </a:rPr>
              <a:t>Агентство Russian Automotive Market Research провело </a:t>
            </a:r>
            <a:r>
              <a:rPr lang="ru-RU" sz="1100" dirty="0">
                <a:solidFill>
                  <a:srgbClr val="212121"/>
                </a:solidFill>
                <a:hlinkClick r:id="rId2"/>
              </a:rPr>
              <a:t>исследование по ценам на новые шины</a:t>
            </a:r>
            <a:r>
              <a:rPr lang="ru-RU" sz="1100" dirty="0">
                <a:solidFill>
                  <a:srgbClr val="212121"/>
                </a:solidFill>
              </a:rPr>
              <a:t> по типам автомобилей, по ценовым сегментам, сезонности за январь-апрель 2022 года. </a:t>
            </a:r>
          </a:p>
          <a:p>
            <a:pPr algn="just"/>
            <a:endParaRPr lang="ru-RU" sz="1100" dirty="0">
              <a:solidFill>
                <a:srgbClr val="212121"/>
              </a:solidFill>
            </a:endParaRPr>
          </a:p>
          <a:p>
            <a:pPr algn="just"/>
            <a:r>
              <a:rPr lang="ru-RU" sz="1100" dirty="0"/>
              <a:t>Согласно данным </a:t>
            </a:r>
            <a:r>
              <a:rPr lang="en-US" sz="1100" dirty="0"/>
              <a:t>RAMR</a:t>
            </a:r>
            <a:r>
              <a:rPr lang="ru-RU" sz="1100" dirty="0"/>
              <a:t>, в апреле средние цены на летние шины выросли на 33,8% относительно января 2022 года,  но по сравнению с мартом текущего  года средние цены на летние шины снизились на 1,4%. Больше всего «лихорадило» цены сегмента С, в марте шины этого сегмента подорожали на рекордные 49,4% по сравнению с январем, в апреле цены снизились на 10,5% по сравнению с мартом.  Стабильно росли цены на российские шины, в марте подорожание к январю было самым «скромным» (+15,9%) по сравнению с другими сегментами, зато в апреле цены на российские шины выросли и существенно  (+20,2%) в отличии от цен на шины других </a:t>
            </a:r>
            <a:r>
              <a:rPr lang="ru-RU" sz="1100"/>
              <a:t>сегментов</a:t>
            </a:r>
            <a:r>
              <a:rPr lang="ru-RU" sz="1100" smtClean="0"/>
              <a:t>.</a:t>
            </a:r>
            <a:endParaRPr lang="ru-RU" sz="1100" dirty="0"/>
          </a:p>
        </p:txBody>
      </p:sp>
      <p:sp>
        <p:nvSpPr>
          <p:cNvPr id="19" name="TextBox 18">
            <a:hlinkClick r:id="rId3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602462" y="2421916"/>
            <a:ext cx="642796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средних цен на шины по ценовым  сегментам в </a:t>
            </a:r>
            <a:r>
              <a:rPr lang="ru-RU" sz="105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800" y="2746535"/>
            <a:ext cx="6871501" cy="33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2697</TotalTime>
  <Words>164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298</cp:revision>
  <cp:lastPrinted>2022-05-18T08:29:22Z</cp:lastPrinted>
  <dcterms:created xsi:type="dcterms:W3CDTF">2017-01-10T10:06:35Z</dcterms:created>
  <dcterms:modified xsi:type="dcterms:W3CDTF">2022-05-18T08:55:12Z</dcterms:modified>
</cp:coreProperties>
</file>