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245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114589"/>
              </p:ext>
            </p:extLst>
          </p:nvPr>
        </p:nvGraphicFramePr>
        <p:xfrm>
          <a:off x="1325004" y="2939031"/>
          <a:ext cx="3850774" cy="3085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2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23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5196"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Регион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Июнь 2022, ед.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Июль 2020, ед.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Июль</a:t>
                      </a:r>
                      <a:r>
                        <a:rPr lang="ru-RU" sz="105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br>
                        <a:rPr lang="ru-RU" sz="105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05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Июнь</a:t>
                      </a:r>
                      <a:endParaRPr lang="ru-RU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Архангельская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8100,0%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Омская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Тульская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Челябинская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520,0%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г. Севастополь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Ленинградская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Хабаровский край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Кировская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Республика Коми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Приморский край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50" b="0" kern="12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901943"/>
              </p:ext>
            </p:extLst>
          </p:nvPr>
        </p:nvGraphicFramePr>
        <p:xfrm>
          <a:off x="5242637" y="2935879"/>
          <a:ext cx="3718967" cy="3091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4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3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3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83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7685"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Регион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Июнь 2022, ед.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Июль 2020, ед.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Июль</a:t>
                      </a:r>
                      <a:r>
                        <a:rPr lang="ru-RU" sz="105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br>
                        <a:rPr lang="ru-RU" sz="105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05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Июнь</a:t>
                      </a:r>
                      <a:endParaRPr lang="ru-RU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Удмуртская Республика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-93,3%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Ульяновская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-90,9%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Мурманская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-81,3%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Новосибирская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-64,7%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Астраханская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-62,5%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Брянская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-57,4%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Белгородская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-54,5%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Тамбовская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Томская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Ярославская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41026" y="2653480"/>
            <a:ext cx="38507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Топ-10  регионов по темпам роста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108918" y="2653480"/>
            <a:ext cx="38526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Топ-10 регионов по темпам убыли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C7472A3-9676-4BC5-BD4D-C288776B6AB0}"/>
              </a:ext>
            </a:extLst>
          </p:cNvPr>
          <p:cNvSpPr/>
          <p:nvPr/>
        </p:nvSpPr>
        <p:spPr>
          <a:xfrm>
            <a:off x="1325004" y="941541"/>
            <a:ext cx="763660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1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Согласно данным НАПИ (Национальное Агентство Промышленной Информации) </a:t>
            </a:r>
            <a:r>
              <a:rPr lang="ru-RU" sz="11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п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родажи новых автобусов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в июле 2022 г. выросли по сравнению с июнем на  1,7%, но не во всех регионах.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Так в Республике Удмуртия, в Ульяновской области спрос на автобусы в июле упал более, чем на 90%.  Москва не попала в десятку «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антилидеров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», но в июле продажи автобусов в столице снизились на 29% по сравнению с июнем.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Всего же в июле текущего года было продано 1 тыс. автобусов.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8CD40D8-22FB-4EC0-B8B0-254553BDDB1E}"/>
              </a:ext>
            </a:extLst>
          </p:cNvPr>
          <p:cNvSpPr/>
          <p:nvPr/>
        </p:nvSpPr>
        <p:spPr>
          <a:xfrm>
            <a:off x="1551801" y="276043"/>
            <a:ext cx="72764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                                           </a:t>
            </a:r>
            <a:r>
              <a:rPr lang="ru-RU" dirty="0">
                <a:solidFill>
                  <a:srgbClr val="FF0000"/>
                </a:solidFill>
              </a:rPr>
              <a:t>Продажи автобусов в Москве снизились на 29%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1961" y="6190447"/>
            <a:ext cx="454964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50" i="1"/>
              <a:t>Источник: НАПИ (Национальное Агентство Промышленной Информации)</a:t>
            </a:r>
          </a:p>
          <a:p>
            <a:endParaRPr lang="en-US" sz="1050" i="1"/>
          </a:p>
        </p:txBody>
      </p:sp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273</Words>
  <Application>Microsoft Office PowerPoint</Application>
  <PresentationFormat>Экран (4:3)</PresentationFormat>
  <Paragraphs>95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25</cp:revision>
  <cp:lastPrinted>2022-08-12T09:22:31Z</cp:lastPrinted>
  <dcterms:created xsi:type="dcterms:W3CDTF">2022-08-09T13:01:09Z</dcterms:created>
  <dcterms:modified xsi:type="dcterms:W3CDTF">2022-08-12T09:53:35Z</dcterms:modified>
</cp:coreProperties>
</file>