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5D"/>
    <a:srgbClr val="FFD966"/>
    <a:srgbClr val="41BD8E"/>
    <a:srgbClr val="FF4747"/>
    <a:srgbClr val="FF7575"/>
    <a:srgbClr val="C2B614"/>
    <a:srgbClr val="BA1306"/>
    <a:srgbClr val="A8AC14"/>
    <a:srgbClr val="9CA6D0"/>
    <a:srgbClr val="9EA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6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9F7D-2E40-4980-B88A-311EC428ECC1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EE3F9-D63A-4D47-82F5-2303E982A3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39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087" y="2436666"/>
            <a:ext cx="3702975" cy="39658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solidFill>
                  <a:srgbClr val="FF0000"/>
                </a:solidFill>
              </a:rPr>
              <a:t>Пока растут продажи китайских автомобилей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33475" y="741473"/>
            <a:ext cx="7831680" cy="137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Согласно данным Ассоциации европейского бизнеса, продажи новых легковых и легких коммерческих автомобилей* в России по итогам марта 2022 года составили 55,1 тыс., показав снижение на 62,9% к марту 2021 года. Меньше всего  сократились  продажи  китайских брендов.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За первый квартал 2022 года рынок сократился на </a:t>
            </a:r>
            <a:r>
              <a:rPr lang="ru-RU" sz="1050" dirty="0"/>
              <a:t>28,4%, 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продажи новых легковых и легких коммерческих автомобилей составили 277,3 тыс.</a:t>
            </a:r>
            <a:r>
              <a:rPr lang="ru-RU" sz="1050" b="1" dirty="0">
                <a:solidFill>
                  <a:srgbClr val="212121"/>
                </a:solidFill>
                <a:latin typeface="Arial" panose="020B0604020202020204" pitchFamily="34" charset="0"/>
              </a:rPr>
              <a:t> </a:t>
            </a:r>
            <a:r>
              <a:rPr lang="ru-RU" sz="1050" dirty="0"/>
              <a:t> 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Единственными, кто показал рост в первом квартале, стали китайские автомобили (+30,3%) за счет значительного роста продаж в январе-феврале текущего года.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800225" y="2519088"/>
            <a:ext cx="6814399" cy="415498"/>
            <a:chOff x="1846026" y="2374232"/>
            <a:chExt cx="6814399" cy="41549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8B0B1BBE-3259-4533-8017-D7868509A5AB}"/>
                </a:ext>
              </a:extLst>
            </p:cNvPr>
            <p:cNvSpPr/>
            <p:nvPr/>
          </p:nvSpPr>
          <p:spPr>
            <a:xfrm>
              <a:off x="1846026" y="2374232"/>
              <a:ext cx="31623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000" b="1" dirty="0"/>
                <a:t>Продажи по стране происхождения бренда, март </a:t>
              </a: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8B0B1BBE-3259-4533-8017-D7868509A5AB}"/>
                </a:ext>
              </a:extLst>
            </p:cNvPr>
            <p:cNvSpPr/>
            <p:nvPr/>
          </p:nvSpPr>
          <p:spPr>
            <a:xfrm>
              <a:off x="5338235" y="2374232"/>
              <a:ext cx="332219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000" b="1" dirty="0"/>
                <a:t>Продажи по стране происхождения бренда, январь-март </a:t>
              </a:r>
            </a:p>
          </p:txBody>
        </p: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8F3603A-3D7C-4C50-9AD3-41804777FEB7}"/>
              </a:ext>
            </a:extLst>
          </p:cNvPr>
          <p:cNvCxnSpPr>
            <a:cxnSpLocks/>
          </p:cNvCxnSpPr>
          <p:nvPr/>
        </p:nvCxnSpPr>
        <p:spPr>
          <a:xfrm>
            <a:off x="420432" y="6456467"/>
            <a:ext cx="161446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82533" y="6426144"/>
            <a:ext cx="10647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i="1" dirty="0"/>
              <a:t>* массой до 6 т.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106" y="2470000"/>
            <a:ext cx="3912938" cy="397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7084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3140</TotalTime>
  <Words>113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Пока растут продажи китайских автомобилей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334</cp:revision>
  <cp:lastPrinted>2021-12-08T07:48:58Z</cp:lastPrinted>
  <dcterms:created xsi:type="dcterms:W3CDTF">2017-01-10T10:06:35Z</dcterms:created>
  <dcterms:modified xsi:type="dcterms:W3CDTF">2022-04-07T09:00:05Z</dcterms:modified>
</cp:coreProperties>
</file>