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106" d="100"/>
          <a:sy n="106" d="100"/>
        </p:scale>
        <p:origin x="230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napinfo.ru/services/tseny-na-avtomobili/tseny-na-novye-legkovye-avtomobili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830955"/>
              </p:ext>
            </p:extLst>
          </p:nvPr>
        </p:nvGraphicFramePr>
        <p:xfrm>
          <a:off x="1478332" y="2214441"/>
          <a:ext cx="7274314" cy="42768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454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4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5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46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46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Модель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Комплектация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Январь 2023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Февраль 2023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Динамика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DONGFENG 580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Luxury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2 199 000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2 290 000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139D5B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HAVAL F7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COMFORT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2 299 000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2 249 000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HAVAL F7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ELITE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2 449 000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2 399 000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HAVAL F7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ELITE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2 599 000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2 549 000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HAVAL F7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PREMIUM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2 799 000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2 749 000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HAVAL F7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ELITE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2 799 000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2 749 000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HAVAL F7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PREMIUM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2 999 000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2 949 000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HAVAL F7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TECH PLUS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3 199 000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3 149 000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HAVAL F7X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COMFORT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2 399 000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2 349 000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HAVAL F7X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ELITE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2 549 000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2 499 000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HAVAL F7X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ELITE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2 699 000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2 649 000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HAVAL F7X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PREMIUM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2 899 000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2 849 000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HAVAL F7X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ELITE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2 899 000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2 849 000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HAVAL F7X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PREMIUM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3 099 000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3 049 000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HAVAL F7X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TECH PLUS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3 299 000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3 249 000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HAVAL JOLION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COMFORT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1 899 000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1 799 000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-5%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HAVAL JOLION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COMFORT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1 999 000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1 899 000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-5%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HAVAL JOLION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ELITE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1 999 000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1 899 000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-5%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HAVAL JOLION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ELITE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2 229 000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2 129 000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HAVAL JOLION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ELITE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2 349 000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2 249 000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HAVAL JOLION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PREMIUM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2 399 000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2 299 000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HAVAL JOLION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PREMIUM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2 519 000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2 419 000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HAVAL DARGO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COMFORT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2 999 000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2 799 000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-7%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HAVAL DARGO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ELITE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3 199 000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2 999 000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HAVAL DARGO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PREMIUM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3 399 000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3 199 000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HAVAL DARGO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TECH PLUS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3 549 000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3 349 000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75288" y="634688"/>
            <a:ext cx="7663516" cy="1416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Маркетинговое агентство НАПИ проанализировало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рекомендованные розничные цены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на новые легковые автомобили (РРЦ) в феврале 2023 г. По сравнению с предыдущим месяцем большинство автопроизводителей цены не меняли. За месяц на 4% подорожал </a:t>
            </a: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DONGFENG 580</a:t>
            </a:r>
            <a:r>
              <a:rPr lang="ru-RU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комплектации  </a:t>
            </a: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Luxury</a:t>
            </a:r>
            <a:r>
              <a:rPr lang="ru-RU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автомобили </a:t>
            </a: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HAVAL</a:t>
            </a:r>
            <a:r>
              <a:rPr lang="ru-RU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подешевели на 2-7% в зависимости от модели и комплектации. Продолжится ли «</a:t>
            </a:r>
            <a:r>
              <a:rPr lang="ru-RU" sz="9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ценопад</a:t>
            </a:r>
            <a:r>
              <a:rPr lang="ru-RU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на китайские автомобили в текущем году, присоединятся ли к коррекции цен другие китайские бренды?  Возможно, текущий год будет более благоприятный для покупателей автомобилей, учитывая то, что российское представительство </a:t>
            </a: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Kia</a:t>
            </a:r>
            <a:r>
              <a:rPr lang="ru-RU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феврале объявило о начале официальных поставок автомобилей, на российский рынок выходят новые китайские бренды, а традиционные китайские игроки намерены существенно нарастить продажи</a:t>
            </a:r>
            <a:r>
              <a:rPr lang="ru-RU"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06825" y="283221"/>
            <a:ext cx="7031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Подешевеют ли автомобили?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24871" y="6546281"/>
            <a:ext cx="3528530" cy="2154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ru-RU" sz="800" i="1" dirty="0">
                <a:cs typeface="Arial" panose="020B0604020202020204" pitchFamily="34" charset="0"/>
              </a:rPr>
              <a:t>Источник: НАПИ (Национальное Агентство Промышленной </a:t>
            </a:r>
            <a:r>
              <a:rPr lang="ru-RU" sz="800" i="1">
                <a:cs typeface="Arial" panose="020B0604020202020204" pitchFamily="34" charset="0"/>
              </a:rPr>
              <a:t>Информации</a:t>
            </a:r>
            <a:r>
              <a:rPr lang="ru-RU" sz="800" i="1" smtClean="0">
                <a:cs typeface="Arial" panose="020B0604020202020204" pitchFamily="34" charset="0"/>
              </a:rPr>
              <a:t>)</a:t>
            </a:r>
            <a:endParaRPr lang="en-US" sz="800" i="1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25C9E22-9A97-4F21-8062-D9B56F3D23CF}"/>
              </a:ext>
            </a:extLst>
          </p:cNvPr>
          <p:cNvSpPr/>
          <p:nvPr/>
        </p:nvSpPr>
        <p:spPr>
          <a:xfrm>
            <a:off x="1478332" y="1968220"/>
            <a:ext cx="729307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Цены на новые легковые автомобили, руб. </a:t>
            </a:r>
          </a:p>
        </p:txBody>
      </p:sp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462</Words>
  <Application>Microsoft Office PowerPoint</Application>
  <PresentationFormat>Экран (4:3)</PresentationFormat>
  <Paragraphs>139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19</cp:revision>
  <cp:lastPrinted>2023-03-02T08:00:51Z</cp:lastPrinted>
  <dcterms:created xsi:type="dcterms:W3CDTF">2022-08-09T13:01:09Z</dcterms:created>
  <dcterms:modified xsi:type="dcterms:W3CDTF">2023-03-02T08:40:54Z</dcterms:modified>
</cp:coreProperties>
</file>