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  <a:srgbClr val="0062AC"/>
    <a:srgbClr val="376D58"/>
    <a:srgbClr val="6C9485"/>
    <a:srgbClr val="FCFDFC"/>
    <a:srgbClr val="F85D3E"/>
    <a:srgbClr val="FFD13F"/>
    <a:srgbClr val="800080"/>
    <a:srgbClr val="6600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ye-gruzovye-avtomobili/" TargetMode="External"/><Relationship Id="rId2" Type="http://schemas.openxmlformats.org/officeDocument/2006/relationships/hyperlink" Target="https://napinfo.ru/services/tseny-na-avtomobili/dinamika-srednih-tsen-na-novye-gruzovye-avtomobili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58008" y="163396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chemeClr val="accent6">
                    <a:lumMod val="75000"/>
                  </a:schemeClr>
                </a:solidFill>
              </a:rPr>
              <a:t>Подержанные грузовики </a:t>
            </a:r>
            <a:r>
              <a:rPr lang="ru-RU" sz="1600">
                <a:solidFill>
                  <a:schemeClr val="accent6">
                    <a:lumMod val="75000"/>
                  </a:schemeClr>
                </a:solidFill>
              </a:rPr>
              <a:t>подорожали сильнее новых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61497" y="690359"/>
            <a:ext cx="773631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НАПИ/Russian Automotive Market Research</a:t>
            </a:r>
            <a:r>
              <a:rPr lang="ru-RU" sz="1100" dirty="0"/>
              <a:t>, по итогам 2 квартала 2022 года </a:t>
            </a:r>
            <a:r>
              <a:rPr lang="ru-RU" sz="1100" dirty="0">
                <a:hlinkClick r:id="rId2"/>
              </a:rPr>
              <a:t>средние цены на новые грузовые автомобили</a:t>
            </a:r>
            <a:r>
              <a:rPr lang="ru-RU" sz="1100" dirty="0"/>
              <a:t> выросли на 9,4% по сравнению с 1 кварталом 2022 года и достигли отметки в 8,6 млн. руб.. Гораздо более существенным был рост средних цен на подержанную технику, </a:t>
            </a:r>
            <a:r>
              <a:rPr lang="ru-RU" sz="1100" dirty="0">
                <a:hlinkClick r:id="rId3"/>
              </a:rPr>
              <a:t>подержанные грузовики подорожали</a:t>
            </a:r>
            <a:r>
              <a:rPr lang="ru-RU" sz="1100" dirty="0"/>
              <a:t> на  29,3% по сравнению с 1 кварталом. Средняя цена на подержанный грузовой автомобиль во втором квартале составила 3,6 млн. руб.</a:t>
            </a:r>
          </a:p>
        </p:txBody>
      </p:sp>
      <p:sp>
        <p:nvSpPr>
          <p:cNvPr id="10" name="TextBox 9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363919" y="4038535"/>
            <a:ext cx="7411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>
                <a:solidFill>
                  <a:srgbClr val="0062AC"/>
                </a:solidFill>
                <a:cs typeface="Arial" panose="020B0604020202020204" pitchFamily="34" charset="0"/>
              </a:rPr>
              <a:t>Динамика средних цен на подержанные </a:t>
            </a:r>
            <a:r>
              <a:rPr lang="ru-RU" sz="1200" dirty="0">
                <a:solidFill>
                  <a:srgbClr val="0062AC"/>
                </a:solidFill>
              </a:rPr>
              <a:t>грузовые автомобили</a:t>
            </a:r>
            <a:r>
              <a:rPr lang="ru-RU" sz="1200" dirty="0">
                <a:solidFill>
                  <a:srgbClr val="0062AC"/>
                </a:solidFill>
                <a:cs typeface="Arial" panose="020B0604020202020204" pitchFamily="34" charset="0"/>
              </a:rPr>
              <a:t>, руб.</a:t>
            </a:r>
            <a:endParaRPr lang="ko-KR" altLang="en-US" sz="1200" dirty="0">
              <a:solidFill>
                <a:srgbClr val="0062AC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234125" y="1777642"/>
            <a:ext cx="7411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Динамика средних цен на новые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</a:rPr>
              <a:t>грузовые автомобили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, руб.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5210174" y="6237858"/>
            <a:ext cx="351472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НАПИ/</a:t>
            </a:r>
            <a:r>
              <a:rPr lang="en-US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4456" y="1994608"/>
            <a:ext cx="7730438" cy="201153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9303" y="4223475"/>
            <a:ext cx="7644544" cy="19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681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3444</TotalTime>
  <Words>109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맑은 고딕</vt:lpstr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414</cp:revision>
  <cp:lastPrinted>2021-12-17T09:54:00Z</cp:lastPrinted>
  <dcterms:created xsi:type="dcterms:W3CDTF">2017-01-10T10:06:35Z</dcterms:created>
  <dcterms:modified xsi:type="dcterms:W3CDTF">2022-07-18T09:04:23Z</dcterms:modified>
</cp:coreProperties>
</file>