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644"/>
    <a:srgbClr val="85B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61" autoAdjust="0"/>
    <p:restoredTop sz="94660"/>
  </p:normalViewPr>
  <p:slideViewPr>
    <p:cSldViewPr snapToGrid="0">
      <p:cViewPr>
        <p:scale>
          <a:sx n="98" d="100"/>
          <a:sy n="98" d="100"/>
        </p:scale>
        <p:origin x="214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poderzhannye-legkovye-avtomobili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075889" y="6311663"/>
            <a:ext cx="4744261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10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49643E-3075-4511-95D7-9F30D2D0669B}"/>
              </a:ext>
            </a:extLst>
          </p:cNvPr>
          <p:cNvSpPr txBox="1"/>
          <p:nvPr/>
        </p:nvSpPr>
        <p:spPr>
          <a:xfrm>
            <a:off x="1342149" y="2083606"/>
            <a:ext cx="7478001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5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средних цен на подержанные* французские легковые автомобили, млн.руб.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4BCC54-0ACC-4B9D-99E5-BFBA1C87B4CB}"/>
              </a:ext>
            </a:extLst>
          </p:cNvPr>
          <p:cNvSpPr txBox="1"/>
          <p:nvPr/>
        </p:nvSpPr>
        <p:spPr>
          <a:xfrm>
            <a:off x="865644" y="6240947"/>
            <a:ext cx="135703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r>
              <a:rPr lang="ru-RU" sz="1050" i="1" dirty="0"/>
              <a:t>*не старше 20 лет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660A61-6B97-4AF7-8DDC-FCD80F20F71B}"/>
              </a:ext>
            </a:extLst>
          </p:cNvPr>
          <p:cNvSpPr txBox="1"/>
          <p:nvPr/>
        </p:nvSpPr>
        <p:spPr>
          <a:xfrm>
            <a:off x="1342149" y="677335"/>
            <a:ext cx="7703493" cy="1229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sz="1200" b="0" i="0" u="none" strike="noStrike" dirty="0">
                <a:solidFill>
                  <a:srgbClr val="000000"/>
                </a:solidFill>
                <a:effectLst/>
                <a:latin typeface="+mj-lt"/>
              </a:rPr>
              <a:t>Маркетинговое агентство НАПИ проанализировало </a:t>
            </a:r>
            <a:r>
              <a:rPr lang="ru-RU" sz="1200" b="0" i="0" u="none" strike="noStrike" dirty="0">
                <a:solidFill>
                  <a:srgbClr val="000000"/>
                </a:solidFill>
                <a:effectLst/>
                <a:latin typeface="+mj-lt"/>
                <a:hlinkClick r:id="rId3"/>
              </a:rPr>
              <a:t>динамику средних цен на 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 подержанные* автомобили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французских брендов.  Пик роста цен на популярные в недавнем прошлом  автомобили пришелся на август-декабрь 2023 года, с января 2024 года  цены плавно снижались. Тем не менее, в январе 2025 года средняя цена на французский подержанный легковой автомобиль  на 12,7% выше средней цены в январе 2023 года. По сравнению же с январем 2024 года средняя </a:t>
            </a:r>
            <a:r>
              <a:rPr lang="ru-RU" sz="1200">
                <a:solidFill>
                  <a:srgbClr val="000000"/>
                </a:solidFill>
                <a:latin typeface="+mj-lt"/>
              </a:rPr>
              <a:t>цена снизилась на 16,6%.</a:t>
            </a:r>
            <a:endParaRPr lang="ru-RU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95F17-079F-40CF-96AC-3A8326E6DEDA}"/>
              </a:ext>
            </a:extLst>
          </p:cNvPr>
          <p:cNvSpPr txBox="1"/>
          <p:nvPr/>
        </p:nvSpPr>
        <p:spPr>
          <a:xfrm>
            <a:off x="2222683" y="303560"/>
            <a:ext cx="66641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i="0" u="none" strike="noStrike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Подержанные французские автомобили подешевели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35C37F-269B-4C2C-B04F-69457B869A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2149" y="2431003"/>
            <a:ext cx="7553325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107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17</cp:revision>
  <cp:lastPrinted>2025-02-14T08:18:06Z</cp:lastPrinted>
  <dcterms:created xsi:type="dcterms:W3CDTF">2022-08-09T13:01:09Z</dcterms:created>
  <dcterms:modified xsi:type="dcterms:W3CDTF">2025-02-14T09:03:29Z</dcterms:modified>
</cp:coreProperties>
</file>