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309" r:id="rId2"/>
    <p:sldId id="131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7" autoAdjust="0"/>
  </p:normalViewPr>
  <p:slideViewPr>
    <p:cSldViewPr snapToGrid="0">
      <p:cViewPr>
        <p:scale>
          <a:sx n="100" d="100"/>
          <a:sy n="100" d="100"/>
        </p:scale>
        <p:origin x="1260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07BD-5873-4AFF-A483-E52833FDFF4F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B962E-3D0C-4E33-AA3E-2EBD23D46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B962E-3D0C-4E33-AA3E-2EBD23D462D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3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B962E-3D0C-4E33-AA3E-2EBD23D462D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6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pinfo.ru/services/avtomobilnaya-statistika/avtomobilnaya-statistika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pinfo.ru/services/avtomobilnaya-statistika/avtomobilnaya-statistika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805" y="137097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 flipV="1">
            <a:off x="511678" y="758317"/>
            <a:ext cx="11183017" cy="277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73076"/>
              </p:ext>
            </p:extLst>
          </p:nvPr>
        </p:nvGraphicFramePr>
        <p:xfrm>
          <a:off x="1411914" y="2000396"/>
          <a:ext cx="9575445" cy="414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406991063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668250909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760536105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255823725"/>
                    </a:ext>
                  </a:extLst>
                </a:gridCol>
              </a:tblGrid>
              <a:tr h="5079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2022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2022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2022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2022, доля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</a:t>
                      </a:r>
                      <a:r>
                        <a:rPr lang="ru-RU" sz="10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309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-31,9%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9,3%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-1,5%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-28,4%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-21,1%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-0,1%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-34,4%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3,3%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-19,9%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309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-23,7%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-23,6%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-26,7%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-20,4%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Итого ТОР-10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43,4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55,3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-21,5%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53,1%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54,9%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826138268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45,5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-15,6%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093601"/>
                  </a:ext>
                </a:extLst>
              </a:tr>
              <a:tr h="273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81,8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-18,8%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349292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10511" y="1659473"/>
            <a:ext cx="955256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легковых автомобилей, ТОР-10 регионов, в марте-феврале 2022 г. 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5512" y="730378"/>
            <a:ext cx="1067825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данным Russian Automotive Market Research, в марте 2022 г. было реализовано на 0,4% меньше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новых легковых автомобилей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чем в январе, который традиционно является месяцем низких продаж. По сравнению с февралем 2022 г. рынок новых легковых автомобилей в марте снизился на 18,8%. На фоне падения продаж выросла доля Москвы, в марте в столице было продано 18% всех новых легковых автомобилей.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0D87D-6452-41CB-8EE8-4BD8520AB6B1}"/>
              </a:ext>
            </a:extLst>
          </p:cNvPr>
          <p:cNvSpPr txBox="1"/>
          <p:nvPr/>
        </p:nvSpPr>
        <p:spPr>
          <a:xfrm>
            <a:off x="5741377" y="381282"/>
            <a:ext cx="59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Почти пятая часть автомобилей реализована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370647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altLang="ko-K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805" y="137097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 flipV="1">
            <a:off x="511678" y="758317"/>
            <a:ext cx="11183017" cy="277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37725"/>
              </p:ext>
            </p:extLst>
          </p:nvPr>
        </p:nvGraphicFramePr>
        <p:xfrm>
          <a:off x="1009650" y="2000396"/>
          <a:ext cx="5381625" cy="345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479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620904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620904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  <a:gridCol w="673863">
                  <a:extLst>
                    <a:ext uri="{9D8B030D-6E8A-4147-A177-3AD203B41FA5}">
                      <a16:colId xmlns:a16="http://schemas.microsoft.com/office/drawing/2014/main" val="2406991063"/>
                    </a:ext>
                  </a:extLst>
                </a:gridCol>
                <a:gridCol w="567945">
                  <a:extLst>
                    <a:ext uri="{9D8B030D-6E8A-4147-A177-3AD203B41FA5}">
                      <a16:colId xmlns:a16="http://schemas.microsoft.com/office/drawing/2014/main" val="2668250909"/>
                    </a:ext>
                  </a:extLst>
                </a:gridCol>
                <a:gridCol w="620904">
                  <a:extLst>
                    <a:ext uri="{9D8B030D-6E8A-4147-A177-3AD203B41FA5}">
                      <a16:colId xmlns:a16="http://schemas.microsoft.com/office/drawing/2014/main" val="2760536105"/>
                    </a:ext>
                  </a:extLst>
                </a:gridCol>
                <a:gridCol w="706626">
                  <a:extLst>
                    <a:ext uri="{9D8B030D-6E8A-4147-A177-3AD203B41FA5}">
                      <a16:colId xmlns:a16="http://schemas.microsoft.com/office/drawing/2014/main" val="2255823725"/>
                    </a:ext>
                  </a:extLst>
                </a:gridCol>
              </a:tblGrid>
              <a:tr h="6167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2022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ед.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Динамика, март 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Март 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  <a:endParaRPr lang="ru-RU" sz="8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Динамика, март </a:t>
                      </a:r>
                      <a:r>
                        <a:rPr lang="ru-RU" sz="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857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-31,9%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9,3%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-1,5%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г. Санкт-Петербург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-28,4%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-0,9%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-21,1%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-0,1%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-34,4%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3,3%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-19,9%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-23,7%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-23,6%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-26,7%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-20,4%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Итого ТОР-10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43,4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55,3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-21,5%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53,1%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54,9%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826138268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38,4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45,5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-15,6%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46,9%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45,1%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1,8%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093601"/>
                  </a:ext>
                </a:extLst>
              </a:tr>
              <a:tr h="218406">
                <a:tc>
                  <a:txBody>
                    <a:bodyPr/>
                    <a:lstStyle/>
                    <a:p>
                      <a:pPr marL="0" indent="85725" algn="l" defTabSz="914400" rtl="0" eaLnBrk="1" fontAlgn="b" latinLnBrk="0" hangingPunct="1"/>
                      <a:r>
                        <a:rPr lang="ru-RU" sz="10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81,8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-18,8%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349292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884145" y="1545521"/>
            <a:ext cx="3681176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050" b="1" dirty="0"/>
              <a:t>Продажи новых легковых автомобилей, ТОР-10 регионов</a:t>
            </a:r>
            <a:r>
              <a:rPr lang="ru-RU" sz="1050" b="1"/>
              <a:t>, </a:t>
            </a:r>
            <a:r>
              <a:rPr lang="ru-RU" sz="1050" b="1" smtClean="0"/>
              <a:t>март-февраль </a:t>
            </a:r>
            <a:r>
              <a:rPr lang="ru-RU" sz="1050" b="1" dirty="0"/>
              <a:t>2022 г. 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5512" y="730378"/>
            <a:ext cx="1067825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данным Russian Automotive Market Research, в марте 2022 г. было реализовано на 0,4% меньше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новых легковых автомобилей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чем в январе, который традиционно является месяцем низких продаж. По сравнению с февралем 2022 г. рынок новых легковых автомобилей в марте снизился на 18,8%. На фоне падения продаж выросла доля Москвы, в марте в столице было продано 18% всех новых легковых автомобилей.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0D87D-6452-41CB-8EE8-4BD8520AB6B1}"/>
              </a:ext>
            </a:extLst>
          </p:cNvPr>
          <p:cNvSpPr txBox="1"/>
          <p:nvPr/>
        </p:nvSpPr>
        <p:spPr>
          <a:xfrm>
            <a:off x="5741377" y="381282"/>
            <a:ext cx="595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C00000"/>
                </a:solidFill>
              </a:rPr>
              <a:t>Почти пятая часть автомобилей реализована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670452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582</Words>
  <Application>Microsoft Office PowerPoint</Application>
  <PresentationFormat>Широкоэкранный</PresentationFormat>
  <Paragraphs>204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53</cp:revision>
  <dcterms:created xsi:type="dcterms:W3CDTF">2022-03-22T06:10:22Z</dcterms:created>
  <dcterms:modified xsi:type="dcterms:W3CDTF">2022-04-12T10:17:04Z</dcterms:modified>
</cp:coreProperties>
</file>