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1D88"/>
    <a:srgbClr val="5B9BD5"/>
    <a:srgbClr val="7F7F7F"/>
    <a:srgbClr val="00A249"/>
    <a:srgbClr val="006600"/>
    <a:srgbClr val="660066"/>
    <a:srgbClr val="FF4F4F"/>
    <a:srgbClr val="FF7575"/>
    <a:srgbClr val="00808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5" autoAdjust="0"/>
    <p:restoredTop sz="96412" autoAdjust="0"/>
  </p:normalViewPr>
  <p:slideViewPr>
    <p:cSldViewPr snapToGrid="0">
      <p:cViewPr>
        <p:scale>
          <a:sx n="106" d="100"/>
          <a:sy n="106" d="100"/>
        </p:scale>
        <p:origin x="1974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6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E4787-C391-41FE-B5AC-62F7C860F6CE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14518"/>
            <a:ext cx="5437821" cy="44657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451"/>
            <a:ext cx="2946351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27451"/>
            <a:ext cx="2946351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37741-6548-4C97-A12F-9D08C0912A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56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aya-statistika/proizvodstvo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FF78270C-D0ED-496A-B5E1-0261B47148AE}"/>
              </a:ext>
            </a:extLst>
          </p:cNvPr>
          <p:cNvSpPr txBox="1"/>
          <p:nvPr/>
        </p:nvSpPr>
        <p:spPr>
          <a:xfrm>
            <a:off x="1184986" y="635895"/>
            <a:ext cx="7813902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</a:pPr>
            <a:r>
              <a:rPr lang="ru-RU" sz="1050" dirty="0"/>
              <a:t>Согласно данным Russian Automotive Market Research, в первом квартале 2022 г. </a:t>
            </a:r>
            <a:r>
              <a:rPr lang="ru-RU" sz="1050" dirty="0">
                <a:hlinkClick r:id="rId2"/>
              </a:rPr>
              <a:t>было произведено </a:t>
            </a:r>
            <a:r>
              <a:rPr lang="ru-RU" sz="1050" dirty="0"/>
              <a:t>248,7 тыс. легковых автомобилей (-31,6% к первому кварталу 2021 г.), 25,2 тыс. легких коммерческих автомобилей (-10,1%), 17,4 тыс. грузовых автомобилей (+9,2%) и  2,7 тыс. автобусов (+5,6%).  Не смотря на рост производства грузовых автомобилей и автобусов по итогам первого квартала, в марте 2022 г. производство во всех сегментах сократилось по сравнению с февралем текущего года и с мартом 2021 </a:t>
            </a:r>
            <a:r>
              <a:rPr lang="ru-RU" sz="1050" dirty="0" smtClean="0"/>
              <a:t>г. </a:t>
            </a:r>
            <a:r>
              <a:rPr lang="ru-RU" sz="1050" dirty="0"/>
              <a:t>Сильнее всего пострадало производство легковых автомобилей, в марте оно рухнуло на 60,5% по сравнению с февралем текущего года  и на 70,5% по сравнению с мартом 2021 г.</a:t>
            </a:r>
            <a:endParaRPr lang="ru-RU" sz="1050" dirty="0">
              <a:solidFill>
                <a:srgbClr val="FF0000"/>
              </a:solidFill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1374860" y="180248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rgbClr val="FF0000"/>
                </a:solidFill>
              </a:rPr>
              <a:t>Почти на треть сократилось производство легковых автомобилей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350049-D617-41C0-B576-DFE001B579D4}"/>
              </a:ext>
            </a:extLst>
          </p:cNvPr>
          <p:cNvSpPr txBox="1"/>
          <p:nvPr/>
        </p:nvSpPr>
        <p:spPr>
          <a:xfrm>
            <a:off x="4337060" y="6347097"/>
            <a:ext cx="4572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Russian Automotive Market Research</a:t>
            </a:r>
            <a:endParaRPr lang="ru-RU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B4CA10-215F-4658-89A3-0042EF6D7B33}"/>
              </a:ext>
            </a:extLst>
          </p:cNvPr>
          <p:cNvSpPr txBox="1"/>
          <p:nvPr/>
        </p:nvSpPr>
        <p:spPr>
          <a:xfrm>
            <a:off x="1998921" y="2422568"/>
            <a:ext cx="5816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Производство автомобилей в России, 1 квартал 2022 г., ед.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898" y="2809876"/>
            <a:ext cx="6384769" cy="355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0272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3464</TotalTime>
  <Words>146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426</cp:revision>
  <cp:lastPrinted>2022-04-26T08:26:43Z</cp:lastPrinted>
  <dcterms:created xsi:type="dcterms:W3CDTF">2017-01-10T10:06:35Z</dcterms:created>
  <dcterms:modified xsi:type="dcterms:W3CDTF">2022-04-26T09:04:02Z</dcterms:modified>
</cp:coreProperties>
</file>