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0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385868"/>
              </p:ext>
            </p:extLst>
          </p:nvPr>
        </p:nvGraphicFramePr>
        <p:xfrm>
          <a:off x="1400172" y="2650406"/>
          <a:ext cx="7474193" cy="13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5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25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Ценовой сегмент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</a:t>
                      </a:r>
                      <a:r>
                        <a:rPr lang="ru-RU" sz="9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сентябрь</a:t>
                      </a: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</a:t>
                      </a:r>
                      <a:r>
                        <a:rPr lang="ru-RU" sz="9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сентябрь</a:t>
                      </a: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2021, январь-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сентябрь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2022, январь-</a:t>
                      </a:r>
                      <a:r>
                        <a:rPr lang="ru-RU" sz="9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сентябрь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37,86%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12,97%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Массовый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-37,43%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53,98%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48,64%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-5,34%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Премиальный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-55,66%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21,14%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-7,64%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итог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-30,56%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2238902" y="4212495"/>
            <a:ext cx="5208153" cy="267197"/>
            <a:chOff x="2549143" y="4158886"/>
            <a:chExt cx="5208153" cy="26719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49143" y="4164473"/>
              <a:ext cx="207300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</a:rPr>
                <a:t>Структура рынка, январь 2022</a:t>
              </a:r>
              <a:r>
                <a:rPr lang="ru-RU" sz="1100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608951" y="4158886"/>
              <a:ext cx="214834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</a:rPr>
                <a:t>Структура рынка, сентябрь 2022</a:t>
              </a:r>
              <a:r>
                <a:rPr lang="ru-RU" sz="1100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26797" y="682232"/>
            <a:ext cx="774382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100" dirty="0"/>
              <a:t>Согласно данным НАПИ (Национальное Агентство Промышленной Информации) за девять месяцев 2022 г. </a:t>
            </a:r>
            <a:r>
              <a:rPr lang="ru-RU" sz="1100" dirty="0">
                <a:hlinkClick r:id="rId2"/>
              </a:rPr>
              <a:t>доля премиальных автомобилей</a:t>
            </a:r>
            <a:r>
              <a:rPr lang="ru-RU" sz="1100" dirty="0"/>
              <a:t> сократилась до 13,5% по сравнению с аналогичным периодом прошлого года.  При этом в сентябре на долю премиальных автомобилей пришлось всего 5% рынка новых  корпоративных легковых автомобилей. Запасы автомобилей произведенных в Росси и поставленных в Россию в начале года до введения санкций подходят к концу, основные ожидания на оживление продаж премиальных автомобилей связаны с параллельным импортом. Оставшиеся 3 месяца текущего года покажут, удастся ли параллельным импортерам нарастить долю премиальных автомобилей на рыке.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6169" y="325372"/>
            <a:ext cx="8213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долю премиальных автомобилей пришлось только 5% рынка корпоративных автомобилей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A718622-25FD-490E-9B04-77F36C18ADD7}"/>
              </a:ext>
            </a:extLst>
          </p:cNvPr>
          <p:cNvSpPr/>
          <p:nvPr/>
        </p:nvSpPr>
        <p:spPr>
          <a:xfrm>
            <a:off x="2584327" y="2377920"/>
            <a:ext cx="5105885" cy="3027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ru-RU" sz="11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Продажи новых  корпоративных легковых автомобилей по ценовым сегментам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775" y="4488034"/>
            <a:ext cx="6212982" cy="20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54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191</Words>
  <Application>Microsoft Office PowerPoint</Application>
  <PresentationFormat>Экран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21</cp:revision>
  <cp:lastPrinted>2022-11-07T08:10:51Z</cp:lastPrinted>
  <dcterms:created xsi:type="dcterms:W3CDTF">2022-08-09T13:01:09Z</dcterms:created>
  <dcterms:modified xsi:type="dcterms:W3CDTF">2022-11-07T13:30:01Z</dcterms:modified>
</cp:coreProperties>
</file>