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Болушева Ольга Александровна" initials="БОА" lastIdx="1" clrIdx="0">
    <p:extLst>
      <p:ext uri="{19B8F6BF-5375-455C-9EA6-DF929625EA0E}">
        <p15:presenceInfo xmlns:p15="http://schemas.microsoft.com/office/powerpoint/2012/main" userId="Болушева Ольга Александровна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CC99"/>
    <a:srgbClr val="6699FF"/>
    <a:srgbClr val="4F81BD"/>
    <a:srgbClr val="FFAE73"/>
    <a:srgbClr val="9BBB59"/>
    <a:srgbClr val="5DCFC3"/>
    <a:srgbClr val="FF3F3F"/>
    <a:srgbClr val="2F74B3"/>
    <a:srgbClr val="2967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65" autoAdjust="0"/>
    <p:restoredTop sz="94660"/>
  </p:normalViewPr>
  <p:slideViewPr>
    <p:cSldViewPr snapToGrid="0">
      <p:cViewPr>
        <p:scale>
          <a:sx n="105" d="100"/>
          <a:sy n="105" d="100"/>
        </p:scale>
        <p:origin x="105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8339-4C8B-4BE1-A0E4-1EDD43411295}" type="datetimeFigureOut">
              <a:rPr lang="ru-RU" smtClean="0"/>
              <a:t>24.04.2025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3331D-7C21-4B88-8FF2-BA4427CE1D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74956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B70559-0E80-413A-B00B-B373D6B0840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38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hyperlink" Target="https://leasingstat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Дуга 8">
            <a:extLst>
              <a:ext uri="{FF2B5EF4-FFF2-40B4-BE49-F238E27FC236}">
                <a16:creationId xmlns:a16="http://schemas.microsoft.com/office/drawing/2014/main" id="{CB0135B1-5800-1644-B1D0-3916A0603561}"/>
              </a:ext>
            </a:extLst>
          </p:cNvPr>
          <p:cNvSpPr/>
          <p:nvPr/>
        </p:nvSpPr>
        <p:spPr>
          <a:xfrm>
            <a:off x="923193" y="-877033"/>
            <a:ext cx="34289" cy="79131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ru-RU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556775" y="291488"/>
            <a:ext cx="7369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Лизинг новых грузовиков рухнул на 64,6%</a:t>
            </a:r>
          </a:p>
        </p:txBody>
      </p:sp>
      <p:sp>
        <p:nvSpPr>
          <p:cNvPr id="148" name="TextBox 147">
            <a:hlinkClick r:id="rId3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4993882" y="5707473"/>
            <a:ext cx="3865095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ru-RU" sz="900" i="1" dirty="0">
                <a:latin typeface="+mj-lt"/>
                <a:cs typeface="Arial" panose="020B0604020202020204" pitchFamily="34" charset="0"/>
              </a:rPr>
              <a:t>Источник: НАПИ (Национальное Агентство Промышленной Информации)</a:t>
            </a:r>
          </a:p>
        </p:txBody>
      </p:sp>
      <p:sp>
        <p:nvSpPr>
          <p:cNvPr id="106" name="Прямоугольник 105">
            <a:extLst>
              <a:ext uri="{FF2B5EF4-FFF2-40B4-BE49-F238E27FC236}">
                <a16:creationId xmlns:a16="http://schemas.microsoft.com/office/drawing/2014/main" id="{6DB82CF0-03FF-4A77-8B47-007315A3F7B4}"/>
              </a:ext>
            </a:extLst>
          </p:cNvPr>
          <p:cNvSpPr/>
          <p:nvPr/>
        </p:nvSpPr>
        <p:spPr>
          <a:xfrm>
            <a:off x="1446106" y="732797"/>
            <a:ext cx="7412871" cy="1448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По данным маркетингового </a:t>
            </a:r>
            <a:r>
              <a:rPr lang="ru-RU" sz="120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агентства НАПИ, 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в первом квартале 2025 года 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  <a:hlinkClick r:id="rId4"/>
              </a:rPr>
              <a:t>лизинг грузовых автомобилей 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упал  на 49,1%. В январе-марте текущего года было выдано в лизинг 12 тыс. новых и подержанных грузовых автомобилей, тогда  как в первом квартале прошлого года – 23,6 тыс. По новой технике падение составило  64,6%, а вот лизинг подержанных грузовиков вырос на  5,2%.</a:t>
            </a:r>
            <a:r>
              <a:rPr lang="en-US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В результате доля лизинговых  грузовиков на рынке новой техники сократилась до 40%.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472BE22B-0CEF-4017-B451-A9DE4F1550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94891" y="2726436"/>
            <a:ext cx="81153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4478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2157</TotalTime>
  <Words>92</Words>
  <Application>Microsoft Office PowerPoint</Application>
  <PresentationFormat>Экран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217</cp:revision>
  <cp:lastPrinted>2025-04-24T07:44:03Z</cp:lastPrinted>
  <dcterms:created xsi:type="dcterms:W3CDTF">2022-08-09T13:01:09Z</dcterms:created>
  <dcterms:modified xsi:type="dcterms:W3CDTF">2025-04-24T08:46:49Z</dcterms:modified>
</cp:coreProperties>
</file>