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6" d="100"/>
          <a:sy n="106" d="100"/>
        </p:scale>
        <p:origin x="134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leasingstat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1320155" y="192442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автомобилей вырос на 19%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8712" y="696164"/>
            <a:ext cx="7650621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По данным маркетингового агентства НАПИ  за четыре месяца 2023 г. в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финансовый лизинг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было выдано 119,8 тыс. автомобилей всех типов, что на 18,7% больше, чем годом ранее. В январе-апреле 2022 г. было выдано 100,9 тыс. автомобилей 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всех типов.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На долю легковых и грузовых автомобилей по итогам четырех месяцев 2023 г. пришлось 41,5% и 40,1% соответственно от всех выданных в финансовый лизинг автомобилей.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8712" y="1825886"/>
            <a:ext cx="7515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количества автомобилей в договорах </a:t>
            </a:r>
            <a:r>
              <a:rPr lang="ru-RU" sz="11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финансового </a:t>
            </a:r>
            <a:r>
              <a:rPr lang="ru-RU" sz="11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лизинга</a:t>
            </a:r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C26F55-F1BA-4445-A9FB-A7D824AF7D5F}"/>
              </a:ext>
            </a:extLst>
          </p:cNvPr>
          <p:cNvSpPr txBox="1"/>
          <p:nvPr/>
        </p:nvSpPr>
        <p:spPr>
          <a:xfrm>
            <a:off x="4722654" y="6324109"/>
            <a:ext cx="4107530" cy="21544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НАПИ (Национальное Агентство Промышленной Информации)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8712" y="2251469"/>
            <a:ext cx="7635001" cy="390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97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10</cp:revision>
  <dcterms:created xsi:type="dcterms:W3CDTF">2022-08-09T13:01:09Z</dcterms:created>
  <dcterms:modified xsi:type="dcterms:W3CDTF">2023-06-19T07:51:58Z</dcterms:modified>
</cp:coreProperties>
</file>