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D58"/>
    <a:srgbClr val="6C9485"/>
    <a:srgbClr val="FCFDFC"/>
    <a:srgbClr val="F85D3E"/>
    <a:srgbClr val="FFD13F"/>
    <a:srgbClr val="800080"/>
    <a:srgbClr val="660033"/>
    <a:srgbClr val="FFFFFF"/>
    <a:srgbClr val="C0504D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2358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tseny-na-avtomobili/dinamika-srednih-tsen-na-novye-lcv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tx1"/>
                </a:solidFill>
              </a:rPr>
              <a:t>LCV</a:t>
            </a:r>
            <a:r>
              <a:rPr lang="ru-RU" sz="1400" smtClean="0">
                <a:solidFill>
                  <a:schemeClr val="tx1"/>
                </a:solidFill>
              </a:rPr>
              <a:t> ПОДОРОЖАЛИ В ФЕВРАЛЕ НА 11,6%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0161" y="744794"/>
            <a:ext cx="757885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/>
              <a:t>Агентство Russian Automotive Market </a:t>
            </a:r>
            <a:r>
              <a:rPr lang="ru-RU" sz="1100" dirty="0" err="1"/>
              <a:t>Research</a:t>
            </a:r>
            <a:r>
              <a:rPr lang="ru-RU" sz="1100" dirty="0"/>
              <a:t> проанализировало </a:t>
            </a:r>
            <a:r>
              <a:rPr lang="ru-RU" sz="1100" dirty="0">
                <a:hlinkClick r:id="rId2"/>
              </a:rPr>
              <a:t>динамику средних рекомендованных розничных цен </a:t>
            </a:r>
            <a:r>
              <a:rPr lang="ru-RU" sz="1100" dirty="0"/>
              <a:t>на новые легкие коммерческие автомобили и подготовило отчет.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Согласно данным RAMR, в феврале 2022 г. новые </a:t>
            </a:r>
            <a:r>
              <a:rPr lang="en-US" sz="1100" dirty="0"/>
              <a:t>LCV </a:t>
            </a:r>
            <a:r>
              <a:rPr lang="ru-RU" sz="1100" dirty="0"/>
              <a:t>в среднем подорожали на 11,6% по сравнению с февралем 2021 г. В феврале 2022 г. средняя цена составляет  3,1 млн. руб., в аналогичном периоде 2021 г. средняя цена составила 2,8 млн. руб. Среди наиболее популярных автомобилей, представленных на графике, лидером по росту средних цен стала </a:t>
            </a:r>
            <a:r>
              <a:rPr lang="en-US" sz="1100" dirty="0"/>
              <a:t>GAZELLE NEXT</a:t>
            </a:r>
            <a:r>
              <a:rPr lang="ru-RU" sz="1100" dirty="0"/>
              <a:t>, средние цены на эту модель за год выросли на 22,0%. Среди представленных на графике моделей </a:t>
            </a:r>
            <a:r>
              <a:rPr lang="en-US" sz="1100" dirty="0"/>
              <a:t>RENAULT MASTER</a:t>
            </a:r>
            <a:r>
              <a:rPr lang="ru-RU" sz="1100" dirty="0"/>
              <a:t> подорожал менее остальных (+2%).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93779" y="2479158"/>
            <a:ext cx="70047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/>
              <a:t>Средние цены на новые </a:t>
            </a:r>
            <a:r>
              <a:rPr lang="en-US" sz="1050" b="1"/>
              <a:t>LCV, </a:t>
            </a:r>
            <a:r>
              <a:rPr lang="ru-RU" sz="1050" b="1"/>
              <a:t>руб</a:t>
            </a:r>
            <a:r>
              <a:rPr lang="ru-RU" sz="1050" b="1" smtClean="0"/>
              <a:t>.</a:t>
            </a:r>
            <a:endParaRPr lang="en-US" sz="1050" b="1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7293" y="2807264"/>
            <a:ext cx="7234163" cy="342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3291</TotalTime>
  <Words>128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378</cp:revision>
  <cp:lastPrinted>2021-12-17T09:54:00Z</cp:lastPrinted>
  <dcterms:created xsi:type="dcterms:W3CDTF">2017-01-10T10:06:35Z</dcterms:created>
  <dcterms:modified xsi:type="dcterms:W3CDTF">2022-03-10T07:56:37Z</dcterms:modified>
</cp:coreProperties>
</file>