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1512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marketing-rynka-avtozapchastej/monitoring-tsen-na-shiny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149545" y="181374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катятся цены на шины</a:t>
            </a:r>
            <a:endParaRPr lang="ko-KR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95755" y="652794"/>
            <a:ext cx="773741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100" dirty="0">
                <a:solidFill>
                  <a:srgbClr val="212121"/>
                </a:solidFill>
              </a:rPr>
              <a:t>Агентство Russian Automotive Market Research провело </a:t>
            </a:r>
            <a:r>
              <a:rPr lang="ru-RU" sz="1100" dirty="0" smtClean="0">
                <a:solidFill>
                  <a:srgbClr val="212121"/>
                </a:solidFill>
                <a:hlinkClick r:id="rId2"/>
              </a:rPr>
              <a:t>исследование по ценам на новые шины</a:t>
            </a:r>
            <a:r>
              <a:rPr lang="ru-RU" sz="1100" dirty="0" smtClean="0">
                <a:solidFill>
                  <a:srgbClr val="212121"/>
                </a:solidFill>
              </a:rPr>
              <a:t> по типам автомобилей, по ценовым сегментам, сезонности за январь-март 2022 года</a:t>
            </a:r>
            <a:r>
              <a:rPr lang="ru-RU" sz="1100" smtClean="0">
                <a:solidFill>
                  <a:srgbClr val="212121"/>
                </a:solidFill>
              </a:rPr>
              <a:t>. </a:t>
            </a:r>
            <a:endParaRPr lang="ru-RU" sz="1100" smtClean="0">
              <a:solidFill>
                <a:srgbClr val="212121"/>
              </a:solidFill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1100" smtClean="0"/>
              <a:t>Согласно </a:t>
            </a:r>
            <a:r>
              <a:rPr lang="ru-RU" sz="1100" dirty="0"/>
              <a:t>данным </a:t>
            </a:r>
            <a:r>
              <a:rPr lang="en-US" sz="1100" dirty="0" smtClean="0"/>
              <a:t>RAMR</a:t>
            </a:r>
            <a:r>
              <a:rPr lang="ru-RU" sz="1100" dirty="0" smtClean="0"/>
              <a:t>, в </a:t>
            </a:r>
            <a:r>
              <a:rPr lang="ru-RU" sz="1100" dirty="0"/>
              <a:t>марте относительно январю 2022 </a:t>
            </a:r>
            <a:r>
              <a:rPr lang="ru-RU" sz="1100" dirty="0" smtClean="0"/>
              <a:t>года средние цены на шины подорожали на 37%. </a:t>
            </a:r>
          </a:p>
          <a:p>
            <a:pPr algn="just">
              <a:lnSpc>
                <a:spcPct val="150000"/>
              </a:lnSpc>
            </a:pPr>
            <a:r>
              <a:rPr lang="ru-RU" sz="1100" dirty="0" smtClean="0"/>
              <a:t>Более всего цены выросли в сегменте </a:t>
            </a:r>
            <a:r>
              <a:rPr lang="en-US" sz="1100" dirty="0" smtClean="0">
                <a:solidFill>
                  <a:srgbClr val="212121"/>
                </a:solidFill>
              </a:rPr>
              <a:t>C</a:t>
            </a:r>
            <a:r>
              <a:rPr lang="ru-RU" sz="1100" dirty="0" smtClean="0">
                <a:solidFill>
                  <a:srgbClr val="212121"/>
                </a:solidFill>
              </a:rPr>
              <a:t>: летние шины на 49,4%, а зимние на 41,9%. </a:t>
            </a:r>
            <a:endParaRPr lang="ru-RU" sz="1100" dirty="0"/>
          </a:p>
        </p:txBody>
      </p:sp>
      <p:sp>
        <p:nvSpPr>
          <p:cNvPr id="19" name="TextBox 18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425086" y="2192011"/>
            <a:ext cx="6383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цен </a:t>
            </a:r>
            <a:r>
              <a:rPr lang="ru-RU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шины </a:t>
            </a:r>
            <a:r>
              <a:rPr lang="ru-RU" sz="1050" b="1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050" b="1" smtClean="0">
                <a:latin typeface="Arial" panose="020B0604020202020204" pitchFamily="34" charset="0"/>
                <a:cs typeface="Arial" panose="020B0604020202020204" pitchFamily="34" charset="0"/>
              </a:rPr>
              <a:t>ценовым </a:t>
            </a:r>
            <a:r>
              <a:rPr lang="ru-RU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сегментам в </a:t>
            </a:r>
            <a:r>
              <a:rPr lang="ru-RU" sz="1050" b="1" smtClean="0">
                <a:latin typeface="Arial" panose="020B0604020202020204" pitchFamily="34" charset="0"/>
                <a:cs typeface="Arial" panose="020B0604020202020204" pitchFamily="34" charset="0"/>
              </a:rPr>
              <a:t>январе-марте </a:t>
            </a:r>
            <a:r>
              <a:rPr lang="ru-RU" sz="1050" b="1" smtClean="0">
                <a:latin typeface="Arial" panose="020B0604020202020204" pitchFamily="34" charset="0"/>
                <a:cs typeface="Arial" panose="020B0604020202020204" pitchFamily="34" charset="0"/>
              </a:rPr>
              <a:t>2022 г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419" y="2528272"/>
            <a:ext cx="6680626" cy="372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2677</TotalTime>
  <Words>79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287</cp:revision>
  <cp:lastPrinted>2021-01-12T08:54:06Z</cp:lastPrinted>
  <dcterms:created xsi:type="dcterms:W3CDTF">2017-01-10T10:06:35Z</dcterms:created>
  <dcterms:modified xsi:type="dcterms:W3CDTF">2022-03-29T08:01:23Z</dcterms:modified>
</cp:coreProperties>
</file>