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4278" y="1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401288" y="626151"/>
            <a:ext cx="7616196" cy="982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400"/>
              </a:lnSpc>
            </a:pPr>
            <a:r>
              <a:rPr lang="ru-RU" sz="1100" dirty="0" smtClean="0">
                <a:latin typeface="+mj-lt"/>
              </a:rPr>
              <a:t>По </a:t>
            </a:r>
            <a:r>
              <a:rPr lang="ru-RU" sz="1100" dirty="0">
                <a:latin typeface="+mj-lt"/>
              </a:rPr>
              <a:t>данным маркетингового агентства </a:t>
            </a:r>
            <a:r>
              <a:rPr lang="ru-RU" sz="1100" dirty="0" smtClean="0">
                <a:latin typeface="+mj-lt"/>
              </a:rPr>
              <a:t>НАПИ</a:t>
            </a:r>
            <a:r>
              <a:rPr lang="en-US" sz="1100" dirty="0" smtClean="0">
                <a:latin typeface="+mj-lt"/>
              </a:rPr>
              <a:t>,</a:t>
            </a:r>
            <a:r>
              <a:rPr lang="ru-RU" sz="1100" dirty="0" smtClean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продажи новых полуприцепов в январе-феврале 2024 года выросли на 56,9%.  На долю </a:t>
            </a:r>
            <a:r>
              <a:rPr lang="ru-RU" sz="1100" dirty="0">
                <a:latin typeface="+mj-lt"/>
                <a:hlinkClick r:id="rId2"/>
              </a:rPr>
              <a:t>десяти лидирующих регионов </a:t>
            </a:r>
            <a:r>
              <a:rPr lang="ru-RU" sz="1100" dirty="0">
                <a:latin typeface="+mj-lt"/>
              </a:rPr>
              <a:t>пришлось больше половины всех продаж. Самым крупным региональным рынком для полуприцепов стала Московская область, где было продано 1,08 тыс. новых полуприцепов.  </a:t>
            </a:r>
            <a:r>
              <a:rPr lang="ru-RU" sz="1100" dirty="0">
                <a:latin typeface="+mj-lt"/>
                <a:hlinkClick r:id="rId2"/>
              </a:rPr>
              <a:t>Рынок новых прицепов </a:t>
            </a:r>
            <a:r>
              <a:rPr lang="ru-RU" sz="1100" dirty="0">
                <a:latin typeface="+mj-lt"/>
              </a:rPr>
              <a:t>за первые два месяца текущего года сократился на 17,1%.  Самым крупным региональным рынком для прицепов стала Самарская область.</a:t>
            </a:r>
          </a:p>
        </p:txBody>
      </p:sp>
      <p:sp>
        <p:nvSpPr>
          <p:cNvPr id="2" name="TextBox 8">
            <a:hlinkClick r:id="rId3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776484" y="6576737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33786" y="1501994"/>
            <a:ext cx="737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+mj-lt"/>
              </a:rPr>
              <a:t>Продажи новых полуприцепов, тыс. шт.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52482" y="283090"/>
            <a:ext cx="68650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</a:rPr>
              <a:t>Крупнейшие региональные рынки прицепной техники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33786" y="4047605"/>
            <a:ext cx="73720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>
                <a:latin typeface="+mj-lt"/>
              </a:rPr>
              <a:t>Продажи новых прицепов, тыс. шт.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0121" y="1710292"/>
            <a:ext cx="7519416" cy="4936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</TotalTime>
  <Words>99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79030</cp:lastModifiedBy>
  <cp:revision>36</cp:revision>
  <cp:lastPrinted>2024-03-20T07:33:05Z</cp:lastPrinted>
  <dcterms:created xsi:type="dcterms:W3CDTF">2022-08-09T13:01:09Z</dcterms:created>
  <dcterms:modified xsi:type="dcterms:W3CDTF">2024-03-20T10:11:57Z</dcterms:modified>
</cp:coreProperties>
</file>