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C2B614"/>
    <a:srgbClr val="BA1306"/>
    <a:srgbClr val="A8AC14"/>
    <a:srgbClr val="9CA6D0"/>
    <a:srgbClr val="9EABCE"/>
    <a:srgbClr val="6581AF"/>
    <a:srgbClr val="7A92BA"/>
    <a:srgbClr val="F7C7A7"/>
    <a:srgbClr val="61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6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9F7D-2E40-4980-B88A-311EC428ECC1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E3F9-D63A-4D47-82F5-2303E982A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39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FEE3F9-D63A-4D47-82F5-2303E982A39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38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932259-E007-41CD-A71D-FDF401284385}"/>
              </a:ext>
            </a:extLst>
          </p:cNvPr>
          <p:cNvSpPr txBox="1"/>
          <p:nvPr/>
        </p:nvSpPr>
        <p:spPr>
          <a:xfrm>
            <a:off x="1164592" y="6329794"/>
            <a:ext cx="44383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smtClean="0"/>
              <a:t>* массой </a:t>
            </a:r>
            <a:r>
              <a:rPr lang="ru-RU" sz="900" i="1" dirty="0"/>
              <a:t>до 6 т.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272562"/>
            <a:ext cx="7486908" cy="3120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Корейские бренды лидируют на российском рынке в январе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64592" y="649487"/>
            <a:ext cx="777911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Согласно данным Ассоциации европейского бизнеса, продажи легковых и легких коммерческих автомобилей* в России по итогам января  2022 года составили 91,7 тыс. ед., показав снижение на 3,7 %.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По итогам января 2022 г. на российском рынке новых легковых и 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легких коммерческих автомобилей </a:t>
            </a:r>
            <a:r>
              <a:rPr lang="ru-RU" sz="1050" dirty="0"/>
              <a:t> преобладает техника корейских брендов – 23,8 тыс. ед., что на </a:t>
            </a:r>
            <a:r>
              <a:rPr lang="en-US" sz="1050" dirty="0"/>
              <a:t>8</a:t>
            </a:r>
            <a:r>
              <a:rPr lang="ru-RU" sz="1050" dirty="0"/>
              <a:t>,</a:t>
            </a:r>
            <a:r>
              <a:rPr lang="en-US" sz="1050" dirty="0"/>
              <a:t>6</a:t>
            </a:r>
            <a:r>
              <a:rPr lang="ru-RU" sz="1050" dirty="0"/>
              <a:t>% меньше результата АППГ.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По сравнению с январем 2022 г. значительно выросли продажи новых легковых автомобилей и </a:t>
            </a:r>
            <a:r>
              <a:rPr lang="en-US" sz="1050" dirty="0"/>
              <a:t>LCV</a:t>
            </a:r>
            <a:r>
              <a:rPr lang="ru-RU" sz="1050" dirty="0"/>
              <a:t> китайских брендов (+106,9 %).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На фоне роста рынка новой легковой и легкой коммерческой техники продажи российских брендов показали сокращение (-12,8%).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3850" y="2437413"/>
            <a:ext cx="56990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Продажи новых легковых и легких коммерческих автомобилей в России </a:t>
            </a:r>
          </a:p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по стране происхождения бренда, тыс. ед.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8F3603A-3D7C-4C50-9AD3-41804777FEB7}"/>
              </a:ext>
            </a:extLst>
          </p:cNvPr>
          <p:cNvCxnSpPr>
            <a:cxnSpLocks/>
          </p:cNvCxnSpPr>
          <p:nvPr/>
        </p:nvCxnSpPr>
        <p:spPr>
          <a:xfrm>
            <a:off x="1164592" y="6329794"/>
            <a:ext cx="161446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831" y="2860825"/>
            <a:ext cx="7119638" cy="32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066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2916</TotalTime>
  <Words>137</Words>
  <Application>Microsoft Office PowerPoint</Application>
  <PresentationFormat>Экран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298</cp:revision>
  <cp:lastPrinted>2021-12-08T07:48:58Z</cp:lastPrinted>
  <dcterms:created xsi:type="dcterms:W3CDTF">2017-01-10T10:06:35Z</dcterms:created>
  <dcterms:modified xsi:type="dcterms:W3CDTF">2022-02-09T10:32:20Z</dcterms:modified>
</cp:coreProperties>
</file>