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1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7" autoAdjust="0"/>
  </p:normalViewPr>
  <p:slideViewPr>
    <p:cSldViewPr snapToGrid="0">
      <p:cViewPr>
        <p:scale>
          <a:sx n="98" d="100"/>
          <a:sy n="98" d="100"/>
        </p:scale>
        <p:origin x="133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B07BD-5873-4AFF-A483-E52833FDFF4F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B962E-3D0C-4E33-AA3E-2EBD23D46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2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B962E-3D0C-4E33-AA3E-2EBD23D462D4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5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19D-54BD-4EDD-BAC5-400B896D3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A693F-CDF0-46EE-8070-757783EB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30AA9A-A164-43B2-AFA9-1BAC6193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9E511-57FF-4FA4-A255-D3452A22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61228-9637-416D-ACDF-BE2125A4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2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A4D91-4EFD-4A4E-90A4-9DE61394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004F5-BD38-4F76-8097-6622CE8ED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6BE2C-9074-4E4A-9A23-38891A16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17498-5F6C-44F3-9EC7-22049DEC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C905-896B-458D-91AD-6727E83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5A624-313E-4451-A18B-088D088D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58017D-6C19-4240-889C-523A1DA7A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9BBA7-B01B-4F6C-A56C-E47E8B1E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5A6AC-1188-44BD-9C17-03BA00E52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31AD0-5A1E-4601-82F6-44B886DE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637A5-405B-401C-89F9-C696D2A8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54B9-3EFB-44DC-9206-76BB0C53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5E8A2-22C1-45C8-8794-DDF72937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63B81-3C8E-4FF4-8F7E-DC5795C6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97837-07E0-489D-9899-3BD22A64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F35ED-0801-467F-82AA-68658E64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15AC6-C79C-4E3F-8904-5DFBC6C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48163-061D-4BDA-BB2C-DC8A894A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FCC510-7ACE-4E93-8220-4633058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C9218-F84C-487B-81B8-227515F4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09AA0-CC06-4EBC-9B36-613C7E09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11B3C-5E73-4E30-A1A2-D8B129521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A9BD00-D6CC-4F8C-B813-2B6582CA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1F29E6-16D3-4F35-A50A-DBE1022C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A52817-2F57-4AE1-870B-5FE223F9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DCEED9-50D4-4EA6-87BE-F6C1722D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923A0-FF42-4D2D-AD5D-35C7936A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CA457-2BAF-4E22-B71F-9623263F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131286-897A-42EA-9126-B73049E1D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7195B-35A0-4A01-BA9E-D6EE64A1B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F83B39-4DB3-4B9E-88F0-544EBEE5E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65DD5-F7B1-4034-A138-C8821360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D26709-23CA-4E76-B74A-C69E25EE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833377-E5AC-46B3-AD8F-F2FCFCFB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98730-1B7C-4D84-AE5D-2CE306DB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FE426-A031-424A-B862-92500EB5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185DDD-9FA3-41AD-95DB-5A7FCCAA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E8886D-5809-4A70-B54D-4AA53D1C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3513D-CA43-4F56-9FB7-B827452C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2740AB-B112-4971-91CC-79008930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F39B7-1F37-4592-BD4D-91058C94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DDB96-71C0-4ED3-9CA1-722AD38B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5911D-1FDF-464A-B4B3-210BCA32E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00AEBA-4894-4CEB-87DD-AD34CAB6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91997-039B-4FF3-B51A-28BA3D0C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F69AD-4E82-4BDA-8EBA-D45489AB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093BA-FED1-4804-9D33-0F8F9AC6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7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0C08-DD83-471E-A118-A96D5981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20F700-985F-479A-86BB-07CE093A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FD57-2648-4D54-BB2A-020DD9F5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48EB21-7BFF-4D4C-83A4-0C43EE1D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548F2-DB14-4161-8F98-872BFBBA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3B7B7B-202D-492A-AE92-4517496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FD0A-D14D-439A-B9EA-5BBDAAA0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475082-B8A2-4E18-83EC-2800E3A7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8859B-B172-4BA2-A207-AF1665D94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870-CBD3-4767-908D-E417636B3A4B}" type="datetimeFigureOut">
              <a:rPr lang="ru-RU" smtClean="0"/>
              <a:t>16.06.2022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1204-FE5D-4429-AD6F-8B886C18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333C2-D187-4C4C-BD81-FBF9AFCBD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01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aya-statistika/avtomobilnaya-statistika/" TargetMode="Externa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НАПИ/</a:t>
            </a: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805" y="137097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 flipV="1">
            <a:off x="511678" y="758317"/>
            <a:ext cx="11183017" cy="277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725010"/>
              </p:ext>
            </p:extLst>
          </p:nvPr>
        </p:nvGraphicFramePr>
        <p:xfrm>
          <a:off x="1065593" y="2554472"/>
          <a:ext cx="6065765" cy="3389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721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156011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156011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  <a:gridCol w="1156011">
                  <a:extLst>
                    <a:ext uri="{9D8B030D-6E8A-4147-A177-3AD203B41FA5}">
                      <a16:colId xmlns:a16="http://schemas.microsoft.com/office/drawing/2014/main" val="1473578822"/>
                    </a:ext>
                  </a:extLst>
                </a:gridCol>
                <a:gridCol w="1156011">
                  <a:extLst>
                    <a:ext uri="{9D8B030D-6E8A-4147-A177-3AD203B41FA5}">
                      <a16:colId xmlns:a16="http://schemas.microsoft.com/office/drawing/2014/main" val="2701978204"/>
                    </a:ext>
                  </a:extLst>
                </a:gridCol>
              </a:tblGrid>
              <a:tr h="685732"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Май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022</a:t>
                      </a:r>
                      <a:r>
                        <a:rPr lang="ru-RU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2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br>
                        <a:rPr lang="ru-RU" sz="12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2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ед.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 2022/ 2021</a:t>
                      </a:r>
                      <a:r>
                        <a:rPr lang="ru-RU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(Май),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Доля, май 2022 г., 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 доли 2022/2021, (Май), 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SHAANXI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ISUZU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-3,2%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212,7%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FAW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 ТОР-5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1 188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26,2%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3 344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-50,4%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-15,9%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337963">
                <a:tc>
                  <a:txBody>
                    <a:bodyPr/>
                    <a:lstStyle/>
                    <a:p>
                      <a:pPr lvl="0" algn="l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Итого: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4 532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-39,8%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63869" y="2164526"/>
            <a:ext cx="10577146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400" b="1" dirty="0"/>
              <a:t>Продажи новых грузовых автомобилей, ТОР-5 иностранных марок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70364" y="809044"/>
            <a:ext cx="105911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НАПИ/Russian Automotive Market Research за май 2022 г. было продано 4,5 тыс.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новых грузовых автомобилей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рынок сократился на 39,8% по сравнению с аналогичным периодом прошлого года. В пятерку лидирующих иностранных брендов (без учета грузовиков МАЗ) в мае текущего года вошли 3 китайских бренда и 2 японских. На фоне существенного снижения рынка, продажи грузовиков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SHAANXI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HOWO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FAW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мае текущего года показали существенный рост по сравнению с маем прошлого года. В пятерку лидеров в мае текущего года не вошел ни один европейский бренд</a:t>
            </a:r>
            <a:r>
              <a:rPr lang="ru-RU" sz="11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E0D87D-6452-41CB-8EE8-4BD8520AB6B1}"/>
              </a:ext>
            </a:extLst>
          </p:cNvPr>
          <p:cNvSpPr txBox="1"/>
          <p:nvPr/>
        </p:nvSpPr>
        <p:spPr>
          <a:xfrm>
            <a:off x="3982916" y="425349"/>
            <a:ext cx="7385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Китайские грузовики вытесняют «европейцев»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756617"/>
              </p:ext>
            </p:extLst>
          </p:nvPr>
        </p:nvGraphicFramePr>
        <p:xfrm>
          <a:off x="7414543" y="2554472"/>
          <a:ext cx="4261089" cy="3389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581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312254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312254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</a:tblGrid>
              <a:tr h="660430">
                <a:tc>
                  <a:txBody>
                    <a:bodyPr/>
                    <a:lstStyle/>
                    <a:p>
                      <a:pPr marL="0" indent="85725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Марка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Май </a:t>
                      </a:r>
                      <a:r>
                        <a:rPr lang="ru-RU" sz="11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2021, </a:t>
                      </a:r>
                      <a:br>
                        <a:rPr lang="ru-RU" sz="11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1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ед</a:t>
                      </a:r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857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Доля,%</a:t>
                      </a:r>
                    </a:p>
                  </a:txBody>
                  <a:tcPr marL="857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SCANIA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358209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MERCEDES-BENZ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VOLVO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SHAANXI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 </a:t>
                      </a:r>
                      <a:r>
                        <a:rPr lang="ru-RU" sz="11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ТОР-5</a:t>
                      </a:r>
                      <a:endParaRPr lang="ru-RU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5 318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8641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7 524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541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264</Words>
  <Application>Microsoft Office PowerPoint</Application>
  <PresentationFormat>Широкоэкранный</PresentationFormat>
  <Paragraphs>77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113</cp:revision>
  <dcterms:created xsi:type="dcterms:W3CDTF">2022-03-22T06:10:22Z</dcterms:created>
  <dcterms:modified xsi:type="dcterms:W3CDTF">2022-06-16T08:07:12Z</dcterms:modified>
</cp:coreProperties>
</file>