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1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7" autoAdjust="0"/>
  </p:normalViewPr>
  <p:slideViewPr>
    <p:cSldViewPr snapToGrid="0">
      <p:cViewPr>
        <p:scale>
          <a:sx n="98" d="100"/>
          <a:sy n="98" d="100"/>
        </p:scale>
        <p:origin x="133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07BD-5873-4AFF-A483-E52833FDFF4F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B962E-3D0C-4E33-AA3E-2EBD23D46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B962E-3D0C-4E33-AA3E-2EBD23D462D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5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pinfo.ru/services/avtomobilnaya-statistika/avtomobilnaya-statistika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НАПИ/</a:t>
            </a:r>
            <a:r>
              <a:rPr lang="en-US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805" y="137097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 flipV="1">
            <a:off x="511678" y="758317"/>
            <a:ext cx="11183017" cy="277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25010"/>
              </p:ext>
            </p:extLst>
          </p:nvPr>
        </p:nvGraphicFramePr>
        <p:xfrm>
          <a:off x="1065593" y="2554472"/>
          <a:ext cx="6065765" cy="338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721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156011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156011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  <a:gridCol w="1156011">
                  <a:extLst>
                    <a:ext uri="{9D8B030D-6E8A-4147-A177-3AD203B41FA5}">
                      <a16:colId xmlns:a16="http://schemas.microsoft.com/office/drawing/2014/main" val="1473578822"/>
                    </a:ext>
                  </a:extLst>
                </a:gridCol>
                <a:gridCol w="1156011">
                  <a:extLst>
                    <a:ext uri="{9D8B030D-6E8A-4147-A177-3AD203B41FA5}">
                      <a16:colId xmlns:a16="http://schemas.microsoft.com/office/drawing/2014/main" val="2701978204"/>
                    </a:ext>
                  </a:extLst>
                </a:gridCol>
              </a:tblGrid>
              <a:tr h="685732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022</a:t>
                      </a:r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ru-RU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ед.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 2022/ 2021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(Май),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Доля, май 2022 г., 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 доли 2022/2021, (Май), 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SHAANXI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ISUZU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FAW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ТОР-5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3 344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337963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4 532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3869" y="2164526"/>
            <a:ext cx="10577146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/>
              <a:t>Продажи новых грузовых автомобилей, ТОР-5 иностранных марок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70364" y="809044"/>
            <a:ext cx="105911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НАПИ/Russian Automotive Market Research за май 2022 г. было продано 4,5 тыс.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новых грузовых автомобилей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рынок сократился на 39,8% по сравнению с аналогичным периодом прошлого года. В пятерку лидирующих иностранных брендов (без учета грузовиков МАЗ) в мае текущего года вошли 3 китайских бренда и 2 японских. На фоне существенного снижения рынка, продажи грузовиков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SHAANXI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HOWO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мае текущего года показали существенный рост по сравнению с маем прошлого года. В пятерку лидеров в мае текущего года не вошел ни один европейский бренд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0D87D-6452-41CB-8EE8-4BD8520AB6B1}"/>
              </a:ext>
            </a:extLst>
          </p:cNvPr>
          <p:cNvSpPr txBox="1"/>
          <p:nvPr/>
        </p:nvSpPr>
        <p:spPr>
          <a:xfrm>
            <a:off x="3982916" y="425349"/>
            <a:ext cx="738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Китайские грузовики вытесняют «европейцев»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56617"/>
              </p:ext>
            </p:extLst>
          </p:nvPr>
        </p:nvGraphicFramePr>
        <p:xfrm>
          <a:off x="7414543" y="2554472"/>
          <a:ext cx="4261089" cy="338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581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312254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312254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</a:tblGrid>
              <a:tr h="660430">
                <a:tc>
                  <a:txBody>
                    <a:bodyPr/>
                    <a:lstStyle/>
                    <a:p>
                      <a:pPr marL="0" indent="85725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Май </a:t>
                      </a:r>
                      <a:r>
                        <a:rPr lang="ru-RU" sz="11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2021, </a:t>
                      </a:r>
                      <a:br>
                        <a:rPr lang="ru-RU" sz="11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1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</a:t>
                      </a:r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857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Доля,%</a:t>
                      </a:r>
                    </a:p>
                  </a:txBody>
                  <a:tcPr marL="857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358209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MERCEDES-BENZ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SHAANXI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</a:t>
                      </a:r>
                      <a:r>
                        <a:rPr lang="ru-RU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ТОР-5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641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7 524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541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264</Words>
  <Application>Microsoft Office PowerPoint</Application>
  <PresentationFormat>Широкоэкранный</PresentationFormat>
  <Paragraphs>77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113</cp:revision>
  <dcterms:created xsi:type="dcterms:W3CDTF">2022-03-22T06:10:22Z</dcterms:created>
  <dcterms:modified xsi:type="dcterms:W3CDTF">2022-06-16T08:07:12Z</dcterms:modified>
</cp:coreProperties>
</file>