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0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C2B614"/>
    <a:srgbClr val="BA1306"/>
    <a:srgbClr val="A8AC14"/>
    <a:srgbClr val="9CA6D0"/>
    <a:srgbClr val="9EABCE"/>
    <a:srgbClr val="6581AF"/>
    <a:srgbClr val="7A92BA"/>
    <a:srgbClr val="F7C7A7"/>
    <a:srgbClr val="61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6" autoAdjust="0"/>
  </p:normalViewPr>
  <p:slideViewPr>
    <p:cSldViewPr snapToGrid="0">
      <p:cViewPr>
        <p:scale>
          <a:sx n="100" d="100"/>
          <a:sy n="100" d="100"/>
        </p:scale>
        <p:origin x="1266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79F7D-2E40-4980-B88A-311EC428ECC1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EE3F9-D63A-4D47-82F5-2303E982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39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FEE3F9-D63A-4D47-82F5-2303E982A39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38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7932259-E007-41CD-A71D-FDF401284385}"/>
              </a:ext>
            </a:extLst>
          </p:cNvPr>
          <p:cNvSpPr txBox="1"/>
          <p:nvPr/>
        </p:nvSpPr>
        <p:spPr>
          <a:xfrm>
            <a:off x="1164592" y="6329794"/>
            <a:ext cx="4438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/>
              <a:t>* массой </a:t>
            </a:r>
            <a:r>
              <a:rPr lang="ru-RU" sz="900" i="1" dirty="0"/>
              <a:t>до 6 т.</a:t>
            </a: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272562"/>
            <a:ext cx="7486908" cy="3120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Китайские автомобили отвоевывают российский рынок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90969" y="781370"/>
            <a:ext cx="779994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050" dirty="0">
                <a:solidFill>
                  <a:srgbClr val="212121"/>
                </a:solidFill>
                <a:latin typeface="Arial" panose="020B0604020202020204" pitchFamily="34" charset="0"/>
              </a:rPr>
              <a:t>Согласно данным Ассоциации европейского бизнеса, продажи легковых и легких коммерческих автомобилей* в России по итогам января-февраля  2022 года составили 206,0 тыс. ед., показав снижение на 4,3%,.</a:t>
            </a:r>
            <a:endParaRPr lang="ru-RU" sz="1050" b="1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pPr algn="just" fontAlgn="t">
              <a:spcAft>
                <a:spcPts val="600"/>
              </a:spcAft>
            </a:pPr>
            <a:r>
              <a:rPr lang="ru-RU" sz="1050" dirty="0"/>
              <a:t>По сравнению с январем-февралем 2022 г. значительно выросли продажи новых легковых автомобилей и </a:t>
            </a:r>
            <a:r>
              <a:rPr lang="en-US" sz="1050" dirty="0"/>
              <a:t>LCV</a:t>
            </a:r>
            <a:r>
              <a:rPr lang="ru-RU" sz="1050" dirty="0"/>
              <a:t> китайских брендов (+85,8%), благодаря этому доля китайских автомобилей выросла почти на 5% и достигла 9,7% рынка.</a:t>
            </a:r>
          </a:p>
          <a:p>
            <a:pPr algn="just" fontAlgn="t">
              <a:spcAft>
                <a:spcPts val="600"/>
              </a:spcAft>
            </a:pPr>
            <a:r>
              <a:rPr lang="ru-RU" sz="1050" dirty="0"/>
              <a:t>В отличии от китайских брендов, продажи российских автомобилей сократились на 14,5%, что привело к снижению доли на рынке почти на 3%.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04476" y="2023744"/>
            <a:ext cx="569905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Продажи новых легковых и легких коммерческих автомобилей в России 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 стране происхождения бренда</a:t>
            </a:r>
            <a:r>
              <a:rPr lang="ru-RU" sz="1050" b="1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05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доля %</a:t>
            </a:r>
            <a:endParaRPr lang="ru-RU" sz="105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8F3603A-3D7C-4C50-9AD3-41804777FEB7}"/>
              </a:ext>
            </a:extLst>
          </p:cNvPr>
          <p:cNvCxnSpPr>
            <a:cxnSpLocks/>
          </p:cNvCxnSpPr>
          <p:nvPr/>
        </p:nvCxnSpPr>
        <p:spPr>
          <a:xfrm>
            <a:off x="1164592" y="6329794"/>
            <a:ext cx="161446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496" y="2451025"/>
            <a:ext cx="7396407" cy="38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1066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2992</TotalTime>
  <Words>119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310</cp:revision>
  <cp:lastPrinted>2021-12-08T07:48:58Z</cp:lastPrinted>
  <dcterms:created xsi:type="dcterms:W3CDTF">2017-01-10T10:06:35Z</dcterms:created>
  <dcterms:modified xsi:type="dcterms:W3CDTF">2022-03-11T08:24:05Z</dcterms:modified>
</cp:coreProperties>
</file>