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2F7"/>
    <a:srgbClr val="FFFFFF"/>
    <a:srgbClr val="FEE2FC"/>
    <a:srgbClr val="FA8EF2"/>
    <a:srgbClr val="FDCFFA"/>
    <a:srgbClr val="3DBECF"/>
    <a:srgbClr val="BD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230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33439"/>
              </p:ext>
            </p:extLst>
          </p:nvPr>
        </p:nvGraphicFramePr>
        <p:xfrm>
          <a:off x="1521103" y="2307380"/>
          <a:ext cx="3178800" cy="178855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39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5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Модель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Количество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 тыс. шт.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Доля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ZEEKR 001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21,6%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j-lt"/>
                        </a:rPr>
                        <a:t>TESLA MODEL 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7,9%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MOSKVICH 3E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7,2%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j-lt"/>
                        </a:rPr>
                        <a:t>VOLKSWAGEN ID.4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7,1%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j-lt"/>
                        </a:rPr>
                        <a:t>VOLKSWAGEN ID.6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4,7%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ТОП-5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2,01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48,5%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Другие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2,13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51,5%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4,14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100,0%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967" y="654341"/>
            <a:ext cx="7574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+mj-lt"/>
                <a:cs typeface="Arial" panose="020B0604020202020204" pitchFamily="34" charset="0"/>
              </a:rPr>
              <a:t>Маркетинговое агентство НАПИ проанализировало какие новые электромобили лучше  продавались в столичных регионах и в остальной части России.  </a:t>
            </a:r>
            <a:r>
              <a:rPr lang="ru-RU" sz="1200" dirty="0">
                <a:latin typeface="+mj-lt"/>
                <a:cs typeface="Arial" panose="020B0604020202020204" pitchFamily="34" charset="0"/>
                <a:hlinkClick r:id="rId2"/>
              </a:rPr>
              <a:t>Рынок новых электромобилей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 Москвы по итогам 11 месяцев текущего года вырос на 370,8%, рынок Московской области – на 387,2%, Санкт-Петербурга – на  397,7%. Продажи в остальных российских регионах взлетели  на 485,6%. Бесспорным лидером в Москве, Московской области, Санкт-Петербурге, как и в остальных российских регионах стал китайский 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ZEEKR 001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.  В Санкт-Петербурге на его долю пришлась почти четверть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 местного рынка электромобилей</a:t>
            </a:r>
            <a:r>
              <a:rPr lang="ru-RU" sz="1200">
                <a:latin typeface="+mj-lt"/>
                <a:cs typeface="Arial" panose="020B0604020202020204" pitchFamily="34" charset="0"/>
              </a:rPr>
              <a:t>. </a:t>
            </a:r>
            <a:endParaRPr lang="ru-RU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8033" y="311907"/>
            <a:ext cx="7210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Какие электромобили популярны в различных регионах</a:t>
            </a:r>
            <a:endParaRPr lang="ru-RU" sz="15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1103" y="2058605"/>
            <a:ext cx="3180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  <a:cs typeface="Arial" panose="020B0604020202020204" pitchFamily="34" charset="0"/>
              </a:rPr>
              <a:t>Топ-5 моделей в Москве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81276"/>
              </p:ext>
            </p:extLst>
          </p:nvPr>
        </p:nvGraphicFramePr>
        <p:xfrm>
          <a:off x="5507726" y="2354738"/>
          <a:ext cx="3180171" cy="178508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254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Модель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Количество 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тыс. шт.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+mj-lt"/>
                        </a:rPr>
                        <a:t>Доля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ZEEKR 001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16,3%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EVOLUTE I-PRO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10,8%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MOSKVICH 3E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8,1%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VOLKSWAGEN ID.4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7,8%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EVOLUTE I-JOY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6,6%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ТОП-5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0,57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49,7%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Другие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0,58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50,3%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1,15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100,0%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07726" y="2071992"/>
            <a:ext cx="3180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  <a:cs typeface="Arial" panose="020B0604020202020204" pitchFamily="34" charset="0"/>
              </a:rPr>
              <a:t>Топ-5 моделей в Московской области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32914"/>
              </p:ext>
            </p:extLst>
          </p:nvPr>
        </p:nvGraphicFramePr>
        <p:xfrm>
          <a:off x="1521106" y="4442410"/>
          <a:ext cx="3178513" cy="178508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06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Модель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Количество</a:t>
                      </a:r>
                    </a:p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тыс. шт.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Доля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ZEEKR 001 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24,0%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FAW BESTUNE NAT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6,2%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EVOLUTE I-PRO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6,1%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SKYWELL ET5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5,9%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TESLA MODEL Y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5,4%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ТОП-5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47,7%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Другие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52,3%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</a:txBody>
                  <a:tcPr marL="857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0,87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100,0%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19450" y="4178425"/>
            <a:ext cx="31801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  <a:cs typeface="Arial" panose="020B0604020202020204" pitchFamily="34" charset="0"/>
              </a:rPr>
              <a:t>Топ-5 моделей в Санкт-Петербурге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680227"/>
              </p:ext>
            </p:extLst>
          </p:nvPr>
        </p:nvGraphicFramePr>
        <p:xfrm>
          <a:off x="5507726" y="4478640"/>
          <a:ext cx="3178800" cy="178508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01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Модель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B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Количество</a:t>
                      </a:r>
                    </a:p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тыс. шт.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B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Доля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B2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ZEEKR 001 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0,94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17,4%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EVOLUTE I-PRO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0,86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15,9%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VOLKSWAGEN ID.4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0,76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14,0%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EVOLUTE I-JOY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0,36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6,6%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VOLKSWAGEN ID.6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0,31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5,7%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ТОП-5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3,23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59,6%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Другие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2,19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40,4%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</a:txBody>
                  <a:tcPr marL="857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5,41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100,0%</a:t>
                      </a:r>
                    </a:p>
                  </a:txBody>
                  <a:tcPr marL="9525" marR="9525" marT="9525" marB="0" anchor="b">
                    <a:solidFill>
                      <a:srgbClr val="FE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07726" y="4178425"/>
            <a:ext cx="3180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  <a:cs typeface="Arial" panose="020B0604020202020204" pitchFamily="34" charset="0"/>
              </a:rPr>
              <a:t>Топ-5 моделей в других регионах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9988C8-7955-4538-BDB2-33185745A185}"/>
              </a:ext>
            </a:extLst>
          </p:cNvPr>
          <p:cNvSpPr txBox="1"/>
          <p:nvPr/>
        </p:nvSpPr>
        <p:spPr>
          <a:xfrm>
            <a:off x="1521103" y="1808379"/>
            <a:ext cx="7166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  <a:cs typeface="Arial" panose="020B0604020202020204" pitchFamily="34" charset="0"/>
              </a:rPr>
              <a:t>Рынок новых электромобилей январь-ноябрь 2023 г.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00268E0-C351-4FB1-95A4-8CC5BD7351C3}"/>
              </a:ext>
            </a:extLst>
          </p:cNvPr>
          <p:cNvSpPr/>
          <p:nvPr/>
        </p:nvSpPr>
        <p:spPr>
          <a:xfrm>
            <a:off x="4114526" y="6384447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685800">
              <a:defRPr/>
            </a:pPr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317</Words>
  <Application>Microsoft Office PowerPoint</Application>
  <PresentationFormat>Экран (4:3)</PresentationFormat>
  <Paragraphs>120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55</cp:revision>
  <cp:lastPrinted>2023-12-27T08:45:11Z</cp:lastPrinted>
  <dcterms:created xsi:type="dcterms:W3CDTF">2022-08-09T13:01:09Z</dcterms:created>
  <dcterms:modified xsi:type="dcterms:W3CDTF">2023-12-27T09:18:07Z</dcterms:modified>
</cp:coreProperties>
</file>